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6" r:id="rId4"/>
  </p:sldMasterIdLst>
  <p:notesMasterIdLst>
    <p:notesMasterId r:id="rId18"/>
  </p:notesMasterIdLst>
  <p:handoutMasterIdLst>
    <p:handoutMasterId r:id="rId19"/>
  </p:handoutMasterIdLst>
  <p:sldIdLst>
    <p:sldId id="256" r:id="rId5"/>
    <p:sldId id="277" r:id="rId6"/>
    <p:sldId id="295" r:id="rId7"/>
    <p:sldId id="261" r:id="rId8"/>
    <p:sldId id="262" r:id="rId9"/>
    <p:sldId id="264" r:id="rId10"/>
    <p:sldId id="289" r:id="rId11"/>
    <p:sldId id="258" r:id="rId12"/>
    <p:sldId id="296" r:id="rId13"/>
    <p:sldId id="278" r:id="rId14"/>
    <p:sldId id="297" r:id="rId15"/>
    <p:sldId id="275" r:id="rId16"/>
    <p:sldId id="276" r:id="rId17"/>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60"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E6D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230" autoAdjust="0"/>
    <p:restoredTop sz="64973" autoAdjust="0"/>
  </p:normalViewPr>
  <p:slideViewPr>
    <p:cSldViewPr snapToGrid="0">
      <p:cViewPr>
        <p:scale>
          <a:sx n="100" d="100"/>
          <a:sy n="100" d="100"/>
        </p:scale>
        <p:origin x="48" y="192"/>
      </p:cViewPr>
      <p:guideLst>
        <p:guide orient="horz" pos="3360"/>
        <p:guide pos="3840"/>
      </p:guideLst>
    </p:cSldViewPr>
  </p:slideViewPr>
  <p:notesTextViewPr>
    <p:cViewPr>
      <p:scale>
        <a:sx n="150" d="100"/>
        <a:sy n="150" d="100"/>
      </p:scale>
      <p:origin x="0" y="0"/>
    </p:cViewPr>
  </p:notesTextViewPr>
  <p:notesViewPr>
    <p:cSldViewPr snapToGrid="0">
      <p:cViewPr>
        <p:scale>
          <a:sx n="1" d="2"/>
          <a:sy n="1" d="2"/>
        </p:scale>
        <p:origin x="4632" y="149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oltan Dobrady" userId="6886aa58f00d942d" providerId="LiveId" clId="{298B06CD-36E6-4B76-95A6-30194A9EC223}"/>
    <pc:docChg chg="undo custSel addSld delSld modSld sldOrd">
      <pc:chgData name="Zoltan Dobrady" userId="6886aa58f00d942d" providerId="LiveId" clId="{298B06CD-36E6-4B76-95A6-30194A9EC223}" dt="2023-10-13T18:05:48.798" v="7850" actId="20577"/>
      <pc:docMkLst>
        <pc:docMk/>
      </pc:docMkLst>
      <pc:sldChg chg="modSp mod modNotesTx">
        <pc:chgData name="Zoltan Dobrady" userId="6886aa58f00d942d" providerId="LiveId" clId="{298B06CD-36E6-4B76-95A6-30194A9EC223}" dt="2023-10-12T19:27:16.337" v="2085" actId="20577"/>
        <pc:sldMkLst>
          <pc:docMk/>
          <pc:sldMk cId="1642425379" sldId="256"/>
        </pc:sldMkLst>
        <pc:spChg chg="mod">
          <ac:chgData name="Zoltan Dobrady" userId="6886aa58f00d942d" providerId="LiveId" clId="{298B06CD-36E6-4B76-95A6-30194A9EC223}" dt="2023-10-11T21:37:17.108" v="456"/>
          <ac:spMkLst>
            <pc:docMk/>
            <pc:sldMk cId="1642425379" sldId="256"/>
            <ac:spMk id="2" creationId="{216815C6-3AD0-46E6-A74A-1967BD91AF50}"/>
          </ac:spMkLst>
        </pc:spChg>
        <pc:spChg chg="mod">
          <ac:chgData name="Zoltan Dobrady" userId="6886aa58f00d942d" providerId="LiveId" clId="{298B06CD-36E6-4B76-95A6-30194A9EC223}" dt="2023-10-12T19:27:16.337" v="2085" actId="20577"/>
          <ac:spMkLst>
            <pc:docMk/>
            <pc:sldMk cId="1642425379" sldId="256"/>
            <ac:spMk id="3" creationId="{1901B20D-4C28-4DA3-ABBD-718C22A5E58B}"/>
          </ac:spMkLst>
        </pc:spChg>
      </pc:sldChg>
      <pc:sldChg chg="addSp delSp modSp mod modNotesTx">
        <pc:chgData name="Zoltan Dobrady" userId="6886aa58f00d942d" providerId="LiveId" clId="{298B06CD-36E6-4B76-95A6-30194A9EC223}" dt="2023-10-12T21:31:13.720" v="4779" actId="20577"/>
        <pc:sldMkLst>
          <pc:docMk/>
          <pc:sldMk cId="707789176" sldId="258"/>
        </pc:sldMkLst>
        <pc:spChg chg="add del mod">
          <ac:chgData name="Zoltan Dobrady" userId="6886aa58f00d942d" providerId="LiveId" clId="{298B06CD-36E6-4B76-95A6-30194A9EC223}" dt="2023-10-11T21:43:58.014" v="512" actId="478"/>
          <ac:spMkLst>
            <pc:docMk/>
            <pc:sldMk cId="707789176" sldId="258"/>
            <ac:spMk id="2" creationId="{A29DE7F2-E890-4744-88DD-A75F5E300513}"/>
          </ac:spMkLst>
        </pc:spChg>
        <pc:spChg chg="add del mod">
          <ac:chgData name="Zoltan Dobrady" userId="6886aa58f00d942d" providerId="LiveId" clId="{298B06CD-36E6-4B76-95A6-30194A9EC223}" dt="2023-10-11T21:42:43.136" v="485" actId="478"/>
          <ac:spMkLst>
            <pc:docMk/>
            <pc:sldMk cId="707789176" sldId="258"/>
            <ac:spMk id="5" creationId="{5BD202D3-FF79-7FD5-87A3-EA5A0913F990}"/>
          </ac:spMkLst>
        </pc:spChg>
        <pc:spChg chg="add mod">
          <ac:chgData name="Zoltan Dobrady" userId="6886aa58f00d942d" providerId="LiveId" clId="{298B06CD-36E6-4B76-95A6-30194A9EC223}" dt="2023-10-11T21:47:05.954" v="528" actId="790"/>
          <ac:spMkLst>
            <pc:docMk/>
            <pc:sldMk cId="707789176" sldId="258"/>
            <ac:spMk id="7" creationId="{00ADEE1D-F4DB-4AE9-17C9-5573C3A0D17A}"/>
          </ac:spMkLst>
        </pc:spChg>
        <pc:spChg chg="add del mod">
          <ac:chgData name="Zoltan Dobrady" userId="6886aa58f00d942d" providerId="LiveId" clId="{298B06CD-36E6-4B76-95A6-30194A9EC223}" dt="2023-10-11T21:44:00.241" v="513" actId="478"/>
          <ac:spMkLst>
            <pc:docMk/>
            <pc:sldMk cId="707789176" sldId="258"/>
            <ac:spMk id="9" creationId="{82ED6C94-2301-BC7C-77AB-8714DE9F37EE}"/>
          </ac:spMkLst>
        </pc:spChg>
        <pc:spChg chg="add del mod">
          <ac:chgData name="Zoltan Dobrady" userId="6886aa58f00d942d" providerId="LiveId" clId="{298B06CD-36E6-4B76-95A6-30194A9EC223}" dt="2023-10-11T22:08:07.420" v="632" actId="478"/>
          <ac:spMkLst>
            <pc:docMk/>
            <pc:sldMk cId="707789176" sldId="258"/>
            <ac:spMk id="10" creationId="{0750A22A-D9B2-395E-CADC-C11C030F65B1}"/>
          </ac:spMkLst>
        </pc:spChg>
        <pc:spChg chg="add mod">
          <ac:chgData name="Zoltan Dobrady" userId="6886aa58f00d942d" providerId="LiveId" clId="{298B06CD-36E6-4B76-95A6-30194A9EC223}" dt="2023-10-11T22:09:13.405" v="637" actId="1076"/>
          <ac:spMkLst>
            <pc:docMk/>
            <pc:sldMk cId="707789176" sldId="258"/>
            <ac:spMk id="11" creationId="{3E66E4A3-574E-21D4-62D1-C200F49F35DE}"/>
          </ac:spMkLst>
        </pc:spChg>
      </pc:sldChg>
      <pc:sldChg chg="del">
        <pc:chgData name="Zoltan Dobrady" userId="6886aa58f00d942d" providerId="LiveId" clId="{298B06CD-36E6-4B76-95A6-30194A9EC223}" dt="2023-10-11T22:45:18.911" v="783" actId="47"/>
        <pc:sldMkLst>
          <pc:docMk/>
          <pc:sldMk cId="566997565" sldId="260"/>
        </pc:sldMkLst>
      </pc:sldChg>
      <pc:sldChg chg="modSp mod modNotesTx">
        <pc:chgData name="Zoltan Dobrady" userId="6886aa58f00d942d" providerId="LiveId" clId="{298B06CD-36E6-4B76-95A6-30194A9EC223}" dt="2023-10-12T21:05:14.841" v="4315" actId="20577"/>
        <pc:sldMkLst>
          <pc:docMk/>
          <pc:sldMk cId="1738561688" sldId="261"/>
        </pc:sldMkLst>
        <pc:spChg chg="mod">
          <ac:chgData name="Zoltan Dobrady" userId="6886aa58f00d942d" providerId="LiveId" clId="{298B06CD-36E6-4B76-95A6-30194A9EC223}" dt="2023-10-11T21:36:09.758" v="441" actId="1076"/>
          <ac:spMkLst>
            <pc:docMk/>
            <pc:sldMk cId="1738561688" sldId="261"/>
            <ac:spMk id="2" creationId="{67708C79-A4AC-4B5D-92DF-600737E4D11A}"/>
          </ac:spMkLst>
        </pc:spChg>
        <pc:spChg chg="mod">
          <ac:chgData name="Zoltan Dobrady" userId="6886aa58f00d942d" providerId="LiveId" clId="{298B06CD-36E6-4B76-95A6-30194A9EC223}" dt="2023-10-12T19:31:03.317" v="2095" actId="123"/>
          <ac:spMkLst>
            <pc:docMk/>
            <pc:sldMk cId="1738561688" sldId="261"/>
            <ac:spMk id="7" creationId="{D7EB25CA-DA83-483D-AF83-0001BDF2DE2B}"/>
          </ac:spMkLst>
        </pc:spChg>
        <pc:spChg chg="mod">
          <ac:chgData name="Zoltan Dobrady" userId="6886aa58f00d942d" providerId="LiveId" clId="{298B06CD-36E6-4B76-95A6-30194A9EC223}" dt="2023-10-12T19:31:07.840" v="2097" actId="123"/>
          <ac:spMkLst>
            <pc:docMk/>
            <pc:sldMk cId="1738561688" sldId="261"/>
            <ac:spMk id="8" creationId="{B46CE8C6-E12D-4A0D-8553-7FFA31941D56}"/>
          </ac:spMkLst>
        </pc:spChg>
        <pc:spChg chg="mod">
          <ac:chgData name="Zoltan Dobrady" userId="6886aa58f00d942d" providerId="LiveId" clId="{298B06CD-36E6-4B76-95A6-30194A9EC223}" dt="2023-10-12T19:31:11.656" v="2098" actId="123"/>
          <ac:spMkLst>
            <pc:docMk/>
            <pc:sldMk cId="1738561688" sldId="261"/>
            <ac:spMk id="9" creationId="{1C7D5285-85DF-4331-A6FA-1AE847CA47AE}"/>
          </ac:spMkLst>
        </pc:spChg>
        <pc:spChg chg="mod">
          <ac:chgData name="Zoltan Dobrady" userId="6886aa58f00d942d" providerId="LiveId" clId="{298B06CD-36E6-4B76-95A6-30194A9EC223}" dt="2023-10-12T19:31:14.095" v="2099" actId="123"/>
          <ac:spMkLst>
            <pc:docMk/>
            <pc:sldMk cId="1738561688" sldId="261"/>
            <ac:spMk id="10" creationId="{02D305EF-9A88-496B-BFC1-D589A01EE381}"/>
          </ac:spMkLst>
        </pc:spChg>
        <pc:spChg chg="mod">
          <ac:chgData name="Zoltan Dobrady" userId="6886aa58f00d942d" providerId="LiveId" clId="{298B06CD-36E6-4B76-95A6-30194A9EC223}" dt="2023-10-11T22:09:42.925" v="640" actId="1076"/>
          <ac:spMkLst>
            <pc:docMk/>
            <pc:sldMk cId="1738561688" sldId="261"/>
            <ac:spMk id="11" creationId="{40BF6865-7FAE-4B56-A995-ADF1582DCC64}"/>
          </ac:spMkLst>
        </pc:spChg>
      </pc:sldChg>
      <pc:sldChg chg="modSp mod modNotesTx">
        <pc:chgData name="Zoltan Dobrady" userId="6886aa58f00d942d" providerId="LiveId" clId="{298B06CD-36E6-4B76-95A6-30194A9EC223}" dt="2023-10-12T21:25:55.664" v="4659"/>
        <pc:sldMkLst>
          <pc:docMk/>
          <pc:sldMk cId="1593920805" sldId="262"/>
        </pc:sldMkLst>
        <pc:spChg chg="mod">
          <ac:chgData name="Zoltan Dobrady" userId="6886aa58f00d942d" providerId="LiveId" clId="{298B06CD-36E6-4B76-95A6-30194A9EC223}" dt="2023-10-11T21:35:23.860" v="434" actId="115"/>
          <ac:spMkLst>
            <pc:docMk/>
            <pc:sldMk cId="1593920805" sldId="262"/>
            <ac:spMk id="2" creationId="{75031FE9-9059-4FE8-B4AC-9771F23A1B89}"/>
          </ac:spMkLst>
        </pc:spChg>
        <pc:spChg chg="mod">
          <ac:chgData name="Zoltan Dobrady" userId="6886aa58f00d942d" providerId="LiveId" clId="{298B06CD-36E6-4B76-95A6-30194A9EC223}" dt="2023-10-11T21:35:31.415" v="436" actId="114"/>
          <ac:spMkLst>
            <pc:docMk/>
            <pc:sldMk cId="1593920805" sldId="262"/>
            <ac:spMk id="3" creationId="{D4A2EB3F-4D60-451F-8F45-7D6654D2FCD9}"/>
          </ac:spMkLst>
        </pc:spChg>
        <pc:spChg chg="mod">
          <ac:chgData name="Zoltan Dobrady" userId="6886aa58f00d942d" providerId="LiveId" clId="{298B06CD-36E6-4B76-95A6-30194A9EC223}" dt="2023-10-11T21:35:37.217" v="438" actId="114"/>
          <ac:spMkLst>
            <pc:docMk/>
            <pc:sldMk cId="1593920805" sldId="262"/>
            <ac:spMk id="5" creationId="{E81BA2B5-6A90-4204-ABDD-7183FBB03A02}"/>
          </ac:spMkLst>
        </pc:spChg>
        <pc:spChg chg="mod">
          <ac:chgData name="Zoltan Dobrady" userId="6886aa58f00d942d" providerId="LiveId" clId="{298B06CD-36E6-4B76-95A6-30194A9EC223}" dt="2023-10-11T21:34:22.893" v="431" actId="1076"/>
          <ac:spMkLst>
            <pc:docMk/>
            <pc:sldMk cId="1593920805" sldId="262"/>
            <ac:spMk id="11" creationId="{3BB58DFA-7423-3996-41AD-6F92E16012E4}"/>
          </ac:spMkLst>
        </pc:spChg>
        <pc:spChg chg="mod">
          <ac:chgData name="Zoltan Dobrady" userId="6886aa58f00d942d" providerId="LiveId" clId="{298B06CD-36E6-4B76-95A6-30194A9EC223}" dt="2023-10-11T22:10:03.434" v="642" actId="207"/>
          <ac:spMkLst>
            <pc:docMk/>
            <pc:sldMk cId="1593920805" sldId="262"/>
            <ac:spMk id="80" creationId="{BC1F9D86-85D8-4FD0-B0D3-47D778722782}"/>
          </ac:spMkLst>
        </pc:spChg>
        <pc:spChg chg="mod">
          <ac:chgData name="Zoltan Dobrady" userId="6886aa58f00d942d" providerId="LiveId" clId="{298B06CD-36E6-4B76-95A6-30194A9EC223}" dt="2023-10-11T22:10:16.518" v="643" actId="207"/>
          <ac:spMkLst>
            <pc:docMk/>
            <pc:sldMk cId="1593920805" sldId="262"/>
            <ac:spMk id="82" creationId="{CE36A058-BEC2-4BC5-A467-F2EB2A365051}"/>
          </ac:spMkLst>
        </pc:spChg>
      </pc:sldChg>
      <pc:sldChg chg="delSp modSp mod ord modNotesTx">
        <pc:chgData name="Zoltan Dobrady" userId="6886aa58f00d942d" providerId="LiveId" clId="{298B06CD-36E6-4B76-95A6-30194A9EC223}" dt="2023-10-13T18:05:48.798" v="7850" actId="20577"/>
        <pc:sldMkLst>
          <pc:docMk/>
          <pc:sldMk cId="1346372204" sldId="264"/>
        </pc:sldMkLst>
        <pc:spChg chg="mod">
          <ac:chgData name="Zoltan Dobrady" userId="6886aa58f00d942d" providerId="LiveId" clId="{298B06CD-36E6-4B76-95A6-30194A9EC223}" dt="2023-10-11T21:35:07.331" v="432" actId="313"/>
          <ac:spMkLst>
            <pc:docMk/>
            <pc:sldMk cId="1346372204" sldId="264"/>
            <ac:spMk id="2" creationId="{537E1C88-627C-4655-A4FB-0BB02EDB078A}"/>
          </ac:spMkLst>
        </pc:spChg>
        <pc:spChg chg="mod">
          <ac:chgData name="Zoltan Dobrady" userId="6886aa58f00d942d" providerId="LiveId" clId="{298B06CD-36E6-4B76-95A6-30194A9EC223}" dt="2023-10-11T21:33:08.418" v="417" actId="20577"/>
          <ac:spMkLst>
            <pc:docMk/>
            <pc:sldMk cId="1346372204" sldId="264"/>
            <ac:spMk id="4" creationId="{5C2ACA2A-6BBE-47CF-B76F-F56C9DBF77E6}"/>
          </ac:spMkLst>
        </pc:spChg>
        <pc:spChg chg="del mod">
          <ac:chgData name="Zoltan Dobrady" userId="6886aa58f00d942d" providerId="LiveId" clId="{298B06CD-36E6-4B76-95A6-30194A9EC223}" dt="2023-10-11T21:33:01.667" v="413" actId="478"/>
          <ac:spMkLst>
            <pc:docMk/>
            <pc:sldMk cId="1346372204" sldId="264"/>
            <ac:spMk id="5" creationId="{396A095E-DB05-47EC-A2D5-47398A4A00B4}"/>
          </ac:spMkLst>
        </pc:spChg>
        <pc:spChg chg="mod">
          <ac:chgData name="Zoltan Dobrady" userId="6886aa58f00d942d" providerId="LiveId" clId="{298B06CD-36E6-4B76-95A6-30194A9EC223}" dt="2023-10-11T21:33:23.547" v="419" actId="27636"/>
          <ac:spMkLst>
            <pc:docMk/>
            <pc:sldMk cId="1346372204" sldId="264"/>
            <ac:spMk id="9" creationId="{F6D310CA-D000-FFAD-8D6F-81EC8B24FEB2}"/>
          </ac:spMkLst>
        </pc:spChg>
        <pc:picChg chg="mod">
          <ac:chgData name="Zoltan Dobrady" userId="6886aa58f00d942d" providerId="LiveId" clId="{298B06CD-36E6-4B76-95A6-30194A9EC223}" dt="2023-10-11T21:29:53.269" v="392" actId="208"/>
          <ac:picMkLst>
            <pc:docMk/>
            <pc:sldMk cId="1346372204" sldId="264"/>
            <ac:picMk id="10" creationId="{59BD3E44-71F2-1576-F7B4-B98F4D7CC95D}"/>
          </ac:picMkLst>
        </pc:picChg>
      </pc:sldChg>
      <pc:sldChg chg="del">
        <pc:chgData name="Zoltan Dobrady" userId="6886aa58f00d942d" providerId="LiveId" clId="{298B06CD-36E6-4B76-95A6-30194A9EC223}" dt="2023-10-11T22:45:28.907" v="785" actId="47"/>
        <pc:sldMkLst>
          <pc:docMk/>
          <pc:sldMk cId="2121178069" sldId="266"/>
        </pc:sldMkLst>
      </pc:sldChg>
      <pc:sldChg chg="del">
        <pc:chgData name="Zoltan Dobrady" userId="6886aa58f00d942d" providerId="LiveId" clId="{298B06CD-36E6-4B76-95A6-30194A9EC223}" dt="2023-10-11T22:45:28.907" v="785" actId="47"/>
        <pc:sldMkLst>
          <pc:docMk/>
          <pc:sldMk cId="1472106130" sldId="270"/>
        </pc:sldMkLst>
      </pc:sldChg>
      <pc:sldChg chg="del">
        <pc:chgData name="Zoltan Dobrady" userId="6886aa58f00d942d" providerId="LiveId" clId="{298B06CD-36E6-4B76-95A6-30194A9EC223}" dt="2023-10-11T22:45:20.198" v="784" actId="47"/>
        <pc:sldMkLst>
          <pc:docMk/>
          <pc:sldMk cId="460935096" sldId="271"/>
        </pc:sldMkLst>
      </pc:sldChg>
      <pc:sldChg chg="addSp delSp modSp mod modNotesTx">
        <pc:chgData name="Zoltan Dobrady" userId="6886aa58f00d942d" providerId="LiveId" clId="{298B06CD-36E6-4B76-95A6-30194A9EC223}" dt="2023-10-13T13:08:06.253" v="7802" actId="20577"/>
        <pc:sldMkLst>
          <pc:docMk/>
          <pc:sldMk cId="920173932" sldId="275"/>
        </pc:sldMkLst>
        <pc:spChg chg="mod">
          <ac:chgData name="Zoltan Dobrady" userId="6886aa58f00d942d" providerId="LiveId" clId="{298B06CD-36E6-4B76-95A6-30194A9EC223}" dt="2023-10-11T22:48:02.332" v="804" actId="1076"/>
          <ac:spMkLst>
            <pc:docMk/>
            <pc:sldMk cId="920173932" sldId="275"/>
            <ac:spMk id="2" creationId="{38FFA191-5CCC-43CB-BD83-4F80ED362608}"/>
          </ac:spMkLst>
        </pc:spChg>
        <pc:spChg chg="del mod">
          <ac:chgData name="Zoltan Dobrady" userId="6886aa58f00d942d" providerId="LiveId" clId="{298B06CD-36E6-4B76-95A6-30194A9EC223}" dt="2023-10-11T22:47:51.451" v="801" actId="478"/>
          <ac:spMkLst>
            <pc:docMk/>
            <pc:sldMk cId="920173932" sldId="275"/>
            <ac:spMk id="3" creationId="{E14BBEAF-B516-45F4-9EF6-A9F65111580F}"/>
          </ac:spMkLst>
        </pc:spChg>
        <pc:spChg chg="mod">
          <ac:chgData name="Zoltan Dobrady" userId="6886aa58f00d942d" providerId="LiveId" clId="{298B06CD-36E6-4B76-95A6-30194A9EC223}" dt="2023-10-11T22:54:01.100" v="881" actId="20577"/>
          <ac:spMkLst>
            <pc:docMk/>
            <pc:sldMk cId="920173932" sldId="275"/>
            <ac:spMk id="4" creationId="{13F8C8B5-F6EC-489B-BD0F-CD89A73CAB3A}"/>
          </ac:spMkLst>
        </pc:spChg>
        <pc:spChg chg="del mod">
          <ac:chgData name="Zoltan Dobrady" userId="6886aa58f00d942d" providerId="LiveId" clId="{298B06CD-36E6-4B76-95A6-30194A9EC223}" dt="2023-10-11T22:53:56.465" v="877" actId="478"/>
          <ac:spMkLst>
            <pc:docMk/>
            <pc:sldMk cId="920173932" sldId="275"/>
            <ac:spMk id="5" creationId="{11AEA823-8519-4F9D-81FA-3673131076FC}"/>
          </ac:spMkLst>
        </pc:spChg>
        <pc:spChg chg="add del mod">
          <ac:chgData name="Zoltan Dobrady" userId="6886aa58f00d942d" providerId="LiveId" clId="{298B06CD-36E6-4B76-95A6-30194A9EC223}" dt="2023-10-13T13:01:00.671" v="7778" actId="20577"/>
          <ac:spMkLst>
            <pc:docMk/>
            <pc:sldMk cId="920173932" sldId="275"/>
            <ac:spMk id="7" creationId="{66A1EF32-AFC4-9AFE-C4C7-82CAB80B9D9F}"/>
          </ac:spMkLst>
        </pc:spChg>
        <pc:spChg chg="add del mod">
          <ac:chgData name="Zoltan Dobrady" userId="6886aa58f00d942d" providerId="LiveId" clId="{298B06CD-36E6-4B76-95A6-30194A9EC223}" dt="2023-10-11T22:47:52.281" v="802" actId="478"/>
          <ac:spMkLst>
            <pc:docMk/>
            <pc:sldMk cId="920173932" sldId="275"/>
            <ac:spMk id="9" creationId="{13BC5410-6CD4-3FA0-D03B-AE8EA47D3A2A}"/>
          </ac:spMkLst>
        </pc:spChg>
        <pc:spChg chg="add">
          <ac:chgData name="Zoltan Dobrady" userId="6886aa58f00d942d" providerId="LiveId" clId="{298B06CD-36E6-4B76-95A6-30194A9EC223}" dt="2023-10-11T22:51:47.909" v="854"/>
          <ac:spMkLst>
            <pc:docMk/>
            <pc:sldMk cId="920173932" sldId="275"/>
            <ac:spMk id="10" creationId="{127AEE96-4EF6-3F15-9CF0-695F15A7D74A}"/>
          </ac:spMkLst>
        </pc:spChg>
        <pc:spChg chg="add mod">
          <ac:chgData name="Zoltan Dobrady" userId="6886aa58f00d942d" providerId="LiveId" clId="{298B06CD-36E6-4B76-95A6-30194A9EC223}" dt="2023-10-11T22:51:52.610" v="855"/>
          <ac:spMkLst>
            <pc:docMk/>
            <pc:sldMk cId="920173932" sldId="275"/>
            <ac:spMk id="11" creationId="{9ABDC7E4-88A7-AB81-A2B3-E5E5E10BB5E0}"/>
          </ac:spMkLst>
        </pc:spChg>
      </pc:sldChg>
      <pc:sldChg chg="addSp delSp modSp mod modNotesTx">
        <pc:chgData name="Zoltan Dobrady" userId="6886aa58f00d942d" providerId="LiveId" clId="{298B06CD-36E6-4B76-95A6-30194A9EC223}" dt="2023-10-13T13:11:32.803" v="7829"/>
        <pc:sldMkLst>
          <pc:docMk/>
          <pc:sldMk cId="2436493926" sldId="276"/>
        </pc:sldMkLst>
        <pc:spChg chg="mod">
          <ac:chgData name="Zoltan Dobrady" userId="6886aa58f00d942d" providerId="LiveId" clId="{298B06CD-36E6-4B76-95A6-30194A9EC223}" dt="2023-10-11T23:05:53.707" v="1173" actId="14100"/>
          <ac:spMkLst>
            <pc:docMk/>
            <pc:sldMk cId="2436493926" sldId="276"/>
            <ac:spMk id="2" creationId="{BCCAEE93-8585-46D4-A7EC-F184E317CB2E}"/>
          </ac:spMkLst>
        </pc:spChg>
        <pc:spChg chg="mod">
          <ac:chgData name="Zoltan Dobrady" userId="6886aa58f00d942d" providerId="LiveId" clId="{298B06CD-36E6-4B76-95A6-30194A9EC223}" dt="2023-10-13T09:16:56.506" v="5535" actId="6549"/>
          <ac:spMkLst>
            <pc:docMk/>
            <pc:sldMk cId="2436493926" sldId="276"/>
            <ac:spMk id="3" creationId="{24AFFC60-19C3-4901-93F7-7AAF4C09F8C6}"/>
          </ac:spMkLst>
        </pc:spChg>
        <pc:spChg chg="mod">
          <ac:chgData name="Zoltan Dobrady" userId="6886aa58f00d942d" providerId="LiveId" clId="{298B06CD-36E6-4B76-95A6-30194A9EC223}" dt="2023-10-11T22:59:28.878" v="1032" actId="20577"/>
          <ac:spMkLst>
            <pc:docMk/>
            <pc:sldMk cId="2436493926" sldId="276"/>
            <ac:spMk id="4" creationId="{72DA7980-C870-4C9A-84FA-4120D8AF5DE8}"/>
          </ac:spMkLst>
        </pc:spChg>
        <pc:spChg chg="del">
          <ac:chgData name="Zoltan Dobrady" userId="6886aa58f00d942d" providerId="LiveId" clId="{298B06CD-36E6-4B76-95A6-30194A9EC223}" dt="2023-10-11T22:59:23.612" v="1028" actId="478"/>
          <ac:spMkLst>
            <pc:docMk/>
            <pc:sldMk cId="2436493926" sldId="276"/>
            <ac:spMk id="5" creationId="{0DFADE42-1A3F-40C8-A071-E57644F3D843}"/>
          </ac:spMkLst>
        </pc:spChg>
        <pc:spChg chg="add mod">
          <ac:chgData name="Zoltan Dobrady" userId="6886aa58f00d942d" providerId="LiveId" clId="{298B06CD-36E6-4B76-95A6-30194A9EC223}" dt="2023-10-12T19:08:34.705" v="1951" actId="20577"/>
          <ac:spMkLst>
            <pc:docMk/>
            <pc:sldMk cId="2436493926" sldId="276"/>
            <ac:spMk id="7" creationId="{27442CBF-7BFB-42EE-5206-F297CDEB3C47}"/>
          </ac:spMkLst>
        </pc:spChg>
        <pc:spChg chg="add del mod">
          <ac:chgData name="Zoltan Dobrady" userId="6886aa58f00d942d" providerId="LiveId" clId="{298B06CD-36E6-4B76-95A6-30194A9EC223}" dt="2023-10-11T23:03:33.901" v="1108" actId="478"/>
          <ac:spMkLst>
            <pc:docMk/>
            <pc:sldMk cId="2436493926" sldId="276"/>
            <ac:spMk id="8" creationId="{353DD917-986D-0B93-7C6A-25B5CFB0B2C9}"/>
          </ac:spMkLst>
        </pc:spChg>
        <pc:spChg chg="add mod">
          <ac:chgData name="Zoltan Dobrady" userId="6886aa58f00d942d" providerId="LiveId" clId="{298B06CD-36E6-4B76-95A6-30194A9EC223}" dt="2023-10-13T13:09:50.854" v="7826" actId="20577"/>
          <ac:spMkLst>
            <pc:docMk/>
            <pc:sldMk cId="2436493926" sldId="276"/>
            <ac:spMk id="10" creationId="{A499B973-F178-A90A-B5D8-A6DA21FE89BB}"/>
          </ac:spMkLst>
        </pc:spChg>
        <pc:picChg chg="add mod">
          <ac:chgData name="Zoltan Dobrady" userId="6886aa58f00d942d" providerId="LiveId" clId="{298B06CD-36E6-4B76-95A6-30194A9EC223}" dt="2023-10-13T13:10:14.053" v="7828" actId="1076"/>
          <ac:picMkLst>
            <pc:docMk/>
            <pc:sldMk cId="2436493926" sldId="276"/>
            <ac:picMk id="9" creationId="{58F05900-7BBF-8A0C-0B0C-DE791C202482}"/>
          </ac:picMkLst>
        </pc:picChg>
      </pc:sldChg>
      <pc:sldChg chg="addSp modSp mod modNotesTx">
        <pc:chgData name="Zoltan Dobrady" userId="6886aa58f00d942d" providerId="LiveId" clId="{298B06CD-36E6-4B76-95A6-30194A9EC223}" dt="2023-10-13T13:57:28.097" v="7831" actId="20577"/>
        <pc:sldMkLst>
          <pc:docMk/>
          <pc:sldMk cId="2243494996" sldId="277"/>
        </pc:sldMkLst>
        <pc:spChg chg="mod">
          <ac:chgData name="Zoltan Dobrady" userId="6886aa58f00d942d" providerId="LiveId" clId="{298B06CD-36E6-4B76-95A6-30194A9EC223}" dt="2023-10-11T21:36:16.329" v="443" actId="115"/>
          <ac:spMkLst>
            <pc:docMk/>
            <pc:sldMk cId="2243494996" sldId="277"/>
            <ac:spMk id="2" creationId="{6719F29B-F233-48AF-8261-F33A4E079E3E}"/>
          </ac:spMkLst>
        </pc:spChg>
        <pc:spChg chg="mod">
          <ac:chgData name="Zoltan Dobrady" userId="6886aa58f00d942d" providerId="LiveId" clId="{298B06CD-36E6-4B76-95A6-30194A9EC223}" dt="2023-10-12T19:28:09.077" v="2086" actId="20577"/>
          <ac:spMkLst>
            <pc:docMk/>
            <pc:sldMk cId="2243494996" sldId="277"/>
            <ac:spMk id="3" creationId="{35E3EA69-4E0E-41BD-8095-A124225A2647}"/>
          </ac:spMkLst>
        </pc:spChg>
        <pc:spChg chg="mod">
          <ac:chgData name="Zoltan Dobrady" userId="6886aa58f00d942d" providerId="LiveId" clId="{298B06CD-36E6-4B76-95A6-30194A9EC223}" dt="2023-10-11T22:09:29.815" v="638" actId="1076"/>
          <ac:spMkLst>
            <pc:docMk/>
            <pc:sldMk cId="2243494996" sldId="277"/>
            <ac:spMk id="6" creationId="{B69DF042-37C5-4E09-AA4C-AA66649C9533}"/>
          </ac:spMkLst>
        </pc:spChg>
        <pc:picChg chg="add mod">
          <ac:chgData name="Zoltan Dobrady" userId="6886aa58f00d942d" providerId="LiveId" clId="{298B06CD-36E6-4B76-95A6-30194A9EC223}" dt="2023-10-12T19:09:43.325" v="1976" actId="1038"/>
          <ac:picMkLst>
            <pc:docMk/>
            <pc:sldMk cId="2243494996" sldId="277"/>
            <ac:picMk id="8" creationId="{A1A46885-3153-C361-A276-D472C8231B3F}"/>
          </ac:picMkLst>
        </pc:picChg>
      </pc:sldChg>
      <pc:sldChg chg="addSp delSp modSp mod modNotesTx">
        <pc:chgData name="Zoltan Dobrady" userId="6886aa58f00d942d" providerId="LiveId" clId="{298B06CD-36E6-4B76-95A6-30194A9EC223}" dt="2023-10-13T14:00:43.956" v="7841" actId="20577"/>
        <pc:sldMkLst>
          <pc:docMk/>
          <pc:sldMk cId="2069393026" sldId="278"/>
        </pc:sldMkLst>
        <pc:spChg chg="mod">
          <ac:chgData name="Zoltan Dobrady" userId="6886aa58f00d942d" providerId="LiveId" clId="{298B06CD-36E6-4B76-95A6-30194A9EC223}" dt="2023-10-13T14:00:43.956" v="7841" actId="20577"/>
          <ac:spMkLst>
            <pc:docMk/>
            <pc:sldMk cId="2069393026" sldId="278"/>
            <ac:spMk id="2" creationId="{8A4E0A63-A388-49B1-A04E-27CE9BD622EF}"/>
          </ac:spMkLst>
        </pc:spChg>
        <pc:spChg chg="del">
          <ac:chgData name="Zoltan Dobrady" userId="6886aa58f00d942d" providerId="LiveId" clId="{298B06CD-36E6-4B76-95A6-30194A9EC223}" dt="2023-10-11T22:01:06.781" v="605" actId="478"/>
          <ac:spMkLst>
            <pc:docMk/>
            <pc:sldMk cId="2069393026" sldId="278"/>
            <ac:spMk id="3" creationId="{005C44B1-BA82-483C-BD91-F89067442F9E}"/>
          </ac:spMkLst>
        </pc:spChg>
        <pc:spChg chg="del">
          <ac:chgData name="Zoltan Dobrady" userId="6886aa58f00d942d" providerId="LiveId" clId="{298B06CD-36E6-4B76-95A6-30194A9EC223}" dt="2023-10-11T21:52:38.554" v="546" actId="478"/>
          <ac:spMkLst>
            <pc:docMk/>
            <pc:sldMk cId="2069393026" sldId="278"/>
            <ac:spMk id="5" creationId="{06E82690-B145-4D4F-B2D1-0B2A8C50FD71}"/>
          </ac:spMkLst>
        </pc:spChg>
        <pc:spChg chg="mod">
          <ac:chgData name="Zoltan Dobrady" userId="6886aa58f00d942d" providerId="LiveId" clId="{298B06CD-36E6-4B76-95A6-30194A9EC223}" dt="2023-10-12T21:54:24.337" v="5346" actId="20577"/>
          <ac:spMkLst>
            <pc:docMk/>
            <pc:sldMk cId="2069393026" sldId="278"/>
            <ac:spMk id="6" creationId="{7640DF9D-0C9E-4C5D-9635-6B4DE10CCEE5}"/>
          </ac:spMkLst>
        </pc:spChg>
        <pc:spChg chg="del">
          <ac:chgData name="Zoltan Dobrady" userId="6886aa58f00d942d" providerId="LiveId" clId="{298B06CD-36E6-4B76-95A6-30194A9EC223}" dt="2023-10-11T21:52:23.345" v="538" actId="478"/>
          <ac:spMkLst>
            <pc:docMk/>
            <pc:sldMk cId="2069393026" sldId="278"/>
            <ac:spMk id="7" creationId="{40297407-CE4E-4284-879D-AEC395713625}"/>
          </ac:spMkLst>
        </pc:spChg>
        <pc:spChg chg="del">
          <ac:chgData name="Zoltan Dobrady" userId="6886aa58f00d942d" providerId="LiveId" clId="{298B06CD-36E6-4B76-95A6-30194A9EC223}" dt="2023-10-11T21:52:27.393" v="540" actId="478"/>
          <ac:spMkLst>
            <pc:docMk/>
            <pc:sldMk cId="2069393026" sldId="278"/>
            <ac:spMk id="8" creationId="{F5C3A7BE-F7FC-4942-A31A-491A8A806103}"/>
          </ac:spMkLst>
        </pc:spChg>
        <pc:spChg chg="del">
          <ac:chgData name="Zoltan Dobrady" userId="6886aa58f00d942d" providerId="LiveId" clId="{298B06CD-36E6-4B76-95A6-30194A9EC223}" dt="2023-10-11T21:52:30.838" v="543" actId="478"/>
          <ac:spMkLst>
            <pc:docMk/>
            <pc:sldMk cId="2069393026" sldId="278"/>
            <ac:spMk id="9" creationId="{95CCE699-03D1-4642-B46A-B14EF17DA183}"/>
          </ac:spMkLst>
        </pc:spChg>
        <pc:spChg chg="del">
          <ac:chgData name="Zoltan Dobrady" userId="6886aa58f00d942d" providerId="LiveId" clId="{298B06CD-36E6-4B76-95A6-30194A9EC223}" dt="2023-10-11T21:52:30.838" v="543" actId="478"/>
          <ac:spMkLst>
            <pc:docMk/>
            <pc:sldMk cId="2069393026" sldId="278"/>
            <ac:spMk id="10" creationId="{BC1DF189-6F2F-4C21-88CC-C82D3D0D147B}"/>
          </ac:spMkLst>
        </pc:spChg>
        <pc:spChg chg="add del mod">
          <ac:chgData name="Zoltan Dobrady" userId="6886aa58f00d942d" providerId="LiveId" clId="{298B06CD-36E6-4B76-95A6-30194A9EC223}" dt="2023-10-11T21:52:25.462" v="539" actId="478"/>
          <ac:spMkLst>
            <pc:docMk/>
            <pc:sldMk cId="2069393026" sldId="278"/>
            <ac:spMk id="14" creationId="{FCBE5E09-E711-4242-AA0E-83273D591282}"/>
          </ac:spMkLst>
        </pc:spChg>
        <pc:spChg chg="add del mod">
          <ac:chgData name="Zoltan Dobrady" userId="6886aa58f00d942d" providerId="LiveId" clId="{298B06CD-36E6-4B76-95A6-30194A9EC223}" dt="2023-10-11T21:52:29.080" v="542" actId="478"/>
          <ac:spMkLst>
            <pc:docMk/>
            <pc:sldMk cId="2069393026" sldId="278"/>
            <ac:spMk id="16" creationId="{99CB6D8B-7F9C-8097-B447-1FF6E2F3CA94}"/>
          </ac:spMkLst>
        </pc:spChg>
        <pc:spChg chg="add del mod">
          <ac:chgData name="Zoltan Dobrady" userId="6886aa58f00d942d" providerId="LiveId" clId="{298B06CD-36E6-4B76-95A6-30194A9EC223}" dt="2023-10-11T21:52:32.703" v="545" actId="478"/>
          <ac:spMkLst>
            <pc:docMk/>
            <pc:sldMk cId="2069393026" sldId="278"/>
            <ac:spMk id="18" creationId="{58F68F26-F6EF-B732-2CEA-AEFFE57AA2E1}"/>
          </ac:spMkLst>
        </pc:spChg>
        <pc:spChg chg="add del mod">
          <ac:chgData name="Zoltan Dobrady" userId="6886aa58f00d942d" providerId="LiveId" clId="{298B06CD-36E6-4B76-95A6-30194A9EC223}" dt="2023-10-11T21:52:32.703" v="545" actId="478"/>
          <ac:spMkLst>
            <pc:docMk/>
            <pc:sldMk cId="2069393026" sldId="278"/>
            <ac:spMk id="20" creationId="{AB16C752-1D2E-5230-B9B2-78BD2A88A27C}"/>
          </ac:spMkLst>
        </pc:spChg>
        <pc:spChg chg="add del mod">
          <ac:chgData name="Zoltan Dobrady" userId="6886aa58f00d942d" providerId="LiveId" clId="{298B06CD-36E6-4B76-95A6-30194A9EC223}" dt="2023-10-11T21:52:40.445" v="547" actId="478"/>
          <ac:spMkLst>
            <pc:docMk/>
            <pc:sldMk cId="2069393026" sldId="278"/>
            <ac:spMk id="22" creationId="{BB98CD4D-466D-1BD5-D024-6A3C3ACB27F0}"/>
          </ac:spMkLst>
        </pc:spChg>
        <pc:spChg chg="mod">
          <ac:chgData name="Zoltan Dobrady" userId="6886aa58f00d942d" providerId="LiveId" clId="{298B06CD-36E6-4B76-95A6-30194A9EC223}" dt="2023-10-11T22:01:00.504" v="604" actId="20577"/>
          <ac:spMkLst>
            <pc:docMk/>
            <pc:sldMk cId="2069393026" sldId="278"/>
            <ac:spMk id="32" creationId="{D5DB19F8-B538-4965-BA90-ED372B99F5DC}"/>
          </ac:spMkLst>
        </pc:spChg>
        <pc:graphicFrameChg chg="mod modGraphic">
          <ac:chgData name="Zoltan Dobrady" userId="6886aa58f00d942d" providerId="LiveId" clId="{298B06CD-36E6-4B76-95A6-30194A9EC223}" dt="2023-10-13T08:44:45.255" v="5508" actId="1076"/>
          <ac:graphicFrameMkLst>
            <pc:docMk/>
            <pc:sldMk cId="2069393026" sldId="278"/>
            <ac:graphicFrameMk id="12" creationId="{F248D5ED-46D2-6792-FB48-169C1AEC9E7C}"/>
          </ac:graphicFrameMkLst>
        </pc:graphicFrameChg>
        <pc:graphicFrameChg chg="add del mod">
          <ac:chgData name="Zoltan Dobrady" userId="6886aa58f00d942d" providerId="LiveId" clId="{298B06CD-36E6-4B76-95A6-30194A9EC223}" dt="2023-10-12T19:45:18.508" v="2580"/>
          <ac:graphicFrameMkLst>
            <pc:docMk/>
            <pc:sldMk cId="2069393026" sldId="278"/>
            <ac:graphicFrameMk id="23" creationId="{4CCD9AC7-0628-3BE6-49A6-9817394A0686}"/>
          </ac:graphicFrameMkLst>
        </pc:graphicFrameChg>
        <pc:picChg chg="add mod">
          <ac:chgData name="Zoltan Dobrady" userId="6886aa58f00d942d" providerId="LiveId" clId="{298B06CD-36E6-4B76-95A6-30194A9EC223}" dt="2023-10-13T08:44:45.255" v="5508" actId="1076"/>
          <ac:picMkLst>
            <pc:docMk/>
            <pc:sldMk cId="2069393026" sldId="278"/>
            <ac:picMk id="24" creationId="{7C11A7C2-4ABF-ABDD-6528-1D77A92973E9}"/>
          </ac:picMkLst>
        </pc:picChg>
      </pc:sldChg>
      <pc:sldChg chg="del">
        <pc:chgData name="Zoltan Dobrady" userId="6886aa58f00d942d" providerId="LiveId" clId="{298B06CD-36E6-4B76-95A6-30194A9EC223}" dt="2023-10-11T22:45:28.907" v="785" actId="47"/>
        <pc:sldMkLst>
          <pc:docMk/>
          <pc:sldMk cId="1417396711" sldId="280"/>
        </pc:sldMkLst>
      </pc:sldChg>
      <pc:sldChg chg="del">
        <pc:chgData name="Zoltan Dobrady" userId="6886aa58f00d942d" providerId="LiveId" clId="{298B06CD-36E6-4B76-95A6-30194A9EC223}" dt="2023-10-11T22:45:04.776" v="780" actId="47"/>
        <pc:sldMkLst>
          <pc:docMk/>
          <pc:sldMk cId="3477453048" sldId="282"/>
        </pc:sldMkLst>
      </pc:sldChg>
      <pc:sldChg chg="del">
        <pc:chgData name="Zoltan Dobrady" userId="6886aa58f00d942d" providerId="LiveId" clId="{298B06CD-36E6-4B76-95A6-30194A9EC223}" dt="2023-10-11T22:44:50.355" v="779" actId="47"/>
        <pc:sldMkLst>
          <pc:docMk/>
          <pc:sldMk cId="3396266754" sldId="283"/>
        </pc:sldMkLst>
      </pc:sldChg>
      <pc:sldChg chg="del">
        <pc:chgData name="Zoltan Dobrady" userId="6886aa58f00d942d" providerId="LiveId" clId="{298B06CD-36E6-4B76-95A6-30194A9EC223}" dt="2023-10-11T22:45:34.928" v="786" actId="47"/>
        <pc:sldMkLst>
          <pc:docMk/>
          <pc:sldMk cId="57897592" sldId="287"/>
        </pc:sldMkLst>
      </pc:sldChg>
      <pc:sldChg chg="addSp delSp modSp mod modNotesTx">
        <pc:chgData name="Zoltan Dobrady" userId="6886aa58f00d942d" providerId="LiveId" clId="{298B06CD-36E6-4B76-95A6-30194A9EC223}" dt="2023-10-12T21:28:48.235" v="4661" actId="20577"/>
        <pc:sldMkLst>
          <pc:docMk/>
          <pc:sldMk cId="1844941827" sldId="289"/>
        </pc:sldMkLst>
        <pc:spChg chg="mod">
          <ac:chgData name="Zoltan Dobrady" userId="6886aa58f00d942d" providerId="LiveId" clId="{298B06CD-36E6-4B76-95A6-30194A9EC223}" dt="2023-10-11T21:40:02.597" v="466" actId="313"/>
          <ac:spMkLst>
            <pc:docMk/>
            <pc:sldMk cId="1844941827" sldId="289"/>
            <ac:spMk id="2" creationId="{75031FE9-9059-4FE8-B4AC-9771F23A1B89}"/>
          </ac:spMkLst>
        </pc:spChg>
        <pc:spChg chg="mod">
          <ac:chgData name="Zoltan Dobrady" userId="6886aa58f00d942d" providerId="LiveId" clId="{298B06CD-36E6-4B76-95A6-30194A9EC223}" dt="2023-10-12T19:32:01.747" v="2100" actId="207"/>
          <ac:spMkLst>
            <pc:docMk/>
            <pc:sldMk cId="1844941827" sldId="289"/>
            <ac:spMk id="3" creationId="{D4A2EB3F-4D60-451F-8F45-7D6654D2FCD9}"/>
          </ac:spMkLst>
        </pc:spChg>
        <pc:spChg chg="del mod">
          <ac:chgData name="Zoltan Dobrady" userId="6886aa58f00d942d" providerId="LiveId" clId="{298B06CD-36E6-4B76-95A6-30194A9EC223}" dt="2023-10-11T21:25:09.642" v="369" actId="478"/>
          <ac:spMkLst>
            <pc:docMk/>
            <pc:sldMk cId="1844941827" sldId="289"/>
            <ac:spMk id="4" creationId="{AC1C80FB-53F9-42EE-B1E6-D0F998EC5DFA}"/>
          </ac:spMkLst>
        </pc:spChg>
        <pc:spChg chg="mod">
          <ac:chgData name="Zoltan Dobrady" userId="6886aa58f00d942d" providerId="LiveId" clId="{298B06CD-36E6-4B76-95A6-30194A9EC223}" dt="2023-10-11T21:28:44.835" v="390" actId="1076"/>
          <ac:spMkLst>
            <pc:docMk/>
            <pc:sldMk cId="1844941827" sldId="289"/>
            <ac:spMk id="20" creationId="{A74D661B-510C-4CF2-BF77-3EAFB649883D}"/>
          </ac:spMkLst>
        </pc:spChg>
        <pc:spChg chg="del">
          <ac:chgData name="Zoltan Dobrady" userId="6886aa58f00d942d" providerId="LiveId" clId="{298B06CD-36E6-4B76-95A6-30194A9EC223}" dt="2023-10-11T21:28:35.628" v="389" actId="478"/>
          <ac:spMkLst>
            <pc:docMk/>
            <pc:sldMk cId="1844941827" sldId="289"/>
            <ac:spMk id="21" creationId="{7E44CAC0-3B5A-49F6-A2CB-0BC80D111A87}"/>
          </ac:spMkLst>
        </pc:spChg>
        <pc:spChg chg="add del mod">
          <ac:chgData name="Zoltan Dobrady" userId="6886aa58f00d942d" providerId="LiveId" clId="{298B06CD-36E6-4B76-95A6-30194A9EC223}" dt="2023-10-11T21:25:13.488" v="370" actId="478"/>
          <ac:spMkLst>
            <pc:docMk/>
            <pc:sldMk cId="1844941827" sldId="289"/>
            <ac:spMk id="29" creationId="{BA559B00-89D1-780B-4E2C-9C072F54F5B3}"/>
          </ac:spMkLst>
        </pc:spChg>
        <pc:picChg chg="mod">
          <ac:chgData name="Zoltan Dobrady" userId="6886aa58f00d942d" providerId="LiveId" clId="{298B06CD-36E6-4B76-95A6-30194A9EC223}" dt="2023-10-11T21:25:32.885" v="376" actId="1076"/>
          <ac:picMkLst>
            <pc:docMk/>
            <pc:sldMk cId="1844941827" sldId="289"/>
            <ac:picMk id="26" creationId="{9653DFB9-1B0B-6B9A-BD77-77664E65AD38}"/>
          </ac:picMkLst>
        </pc:picChg>
      </pc:sldChg>
      <pc:sldChg chg="del">
        <pc:chgData name="Zoltan Dobrady" userId="6886aa58f00d942d" providerId="LiveId" clId="{298B06CD-36E6-4B76-95A6-30194A9EC223}" dt="2023-10-11T22:44:48.921" v="778" actId="47"/>
        <pc:sldMkLst>
          <pc:docMk/>
          <pc:sldMk cId="1177824853" sldId="290"/>
        </pc:sldMkLst>
      </pc:sldChg>
      <pc:sldChg chg="del">
        <pc:chgData name="Zoltan Dobrady" userId="6886aa58f00d942d" providerId="LiveId" clId="{298B06CD-36E6-4B76-95A6-30194A9EC223}" dt="2023-10-11T22:45:28.907" v="785" actId="47"/>
        <pc:sldMkLst>
          <pc:docMk/>
          <pc:sldMk cId="404854312" sldId="292"/>
        </pc:sldMkLst>
      </pc:sldChg>
      <pc:sldChg chg="del">
        <pc:chgData name="Zoltan Dobrady" userId="6886aa58f00d942d" providerId="LiveId" clId="{298B06CD-36E6-4B76-95A6-30194A9EC223}" dt="2023-10-11T22:45:28.907" v="785" actId="47"/>
        <pc:sldMkLst>
          <pc:docMk/>
          <pc:sldMk cId="1057409390" sldId="293"/>
        </pc:sldMkLst>
      </pc:sldChg>
      <pc:sldChg chg="del ord">
        <pc:chgData name="Zoltan Dobrady" userId="6886aa58f00d942d" providerId="LiveId" clId="{298B06CD-36E6-4B76-95A6-30194A9EC223}" dt="2023-10-13T08:40:51.592" v="5507" actId="47"/>
        <pc:sldMkLst>
          <pc:docMk/>
          <pc:sldMk cId="2505981310" sldId="294"/>
        </pc:sldMkLst>
      </pc:sldChg>
      <pc:sldChg chg="modSp mod ord modNotesTx">
        <pc:chgData name="Zoltan Dobrady" userId="6886aa58f00d942d" providerId="LiveId" clId="{298B06CD-36E6-4B76-95A6-30194A9EC223}" dt="2023-10-12T20:42:28.816" v="3482" actId="20577"/>
        <pc:sldMkLst>
          <pc:docMk/>
          <pc:sldMk cId="3721947385" sldId="295"/>
        </pc:sldMkLst>
        <pc:spChg chg="mod">
          <ac:chgData name="Zoltan Dobrady" userId="6886aa58f00d942d" providerId="LiveId" clId="{298B06CD-36E6-4B76-95A6-30194A9EC223}" dt="2023-10-11T22:09:36.558" v="639" actId="1076"/>
          <ac:spMkLst>
            <pc:docMk/>
            <pc:sldMk cId="3721947385" sldId="295"/>
            <ac:spMk id="9" creationId="{7B78F7A0-88C5-4940-B21C-099F472F39F9}"/>
          </ac:spMkLst>
        </pc:spChg>
        <pc:spChg chg="mod">
          <ac:chgData name="Zoltan Dobrady" userId="6886aa58f00d942d" providerId="LiveId" clId="{298B06CD-36E6-4B76-95A6-30194A9EC223}" dt="2023-10-12T19:30:14.327" v="2091" actId="207"/>
          <ac:spMkLst>
            <pc:docMk/>
            <pc:sldMk cId="3721947385" sldId="295"/>
            <ac:spMk id="29" creationId="{B2D5AF77-FA34-9F84-3302-94F3E6AB9D3D}"/>
          </ac:spMkLst>
        </pc:spChg>
        <pc:spChg chg="mod">
          <ac:chgData name="Zoltan Dobrady" userId="6886aa58f00d942d" providerId="LiveId" clId="{298B06CD-36E6-4B76-95A6-30194A9EC223}" dt="2023-10-12T19:30:53.759" v="2094" actId="1076"/>
          <ac:spMkLst>
            <pc:docMk/>
            <pc:sldMk cId="3721947385" sldId="295"/>
            <ac:spMk id="30" creationId="{6CA1EFBD-11E5-9D21-EAF4-DC46B41E09AB}"/>
          </ac:spMkLst>
        </pc:spChg>
      </pc:sldChg>
      <pc:sldChg chg="delSp modSp mod modNotesTx">
        <pc:chgData name="Zoltan Dobrady" userId="6886aa58f00d942d" providerId="LiveId" clId="{298B06CD-36E6-4B76-95A6-30194A9EC223}" dt="2023-10-13T12:16:16.491" v="6287" actId="20577"/>
        <pc:sldMkLst>
          <pc:docMk/>
          <pc:sldMk cId="2156670477" sldId="296"/>
        </pc:sldMkLst>
        <pc:spChg chg="mod">
          <ac:chgData name="Zoltan Dobrady" userId="6886aa58f00d942d" providerId="LiveId" clId="{298B06CD-36E6-4B76-95A6-30194A9EC223}" dt="2023-10-11T22:07:17.168" v="628" actId="1076"/>
          <ac:spMkLst>
            <pc:docMk/>
            <pc:sldMk cId="2156670477" sldId="296"/>
            <ac:spMk id="2" creationId="{537E1C88-627C-4655-A4FB-0BB02EDB078A}"/>
          </ac:spMkLst>
        </pc:spChg>
        <pc:spChg chg="del">
          <ac:chgData name="Zoltan Dobrady" userId="6886aa58f00d942d" providerId="LiveId" clId="{298B06CD-36E6-4B76-95A6-30194A9EC223}" dt="2023-10-11T22:07:23.658" v="629" actId="478"/>
          <ac:spMkLst>
            <pc:docMk/>
            <pc:sldMk cId="2156670477" sldId="296"/>
            <ac:spMk id="5" creationId="{396A095E-DB05-47EC-A2D5-47398A4A00B4}"/>
          </ac:spMkLst>
        </pc:spChg>
        <pc:spChg chg="mod">
          <ac:chgData name="Zoltan Dobrady" userId="6886aa58f00d942d" providerId="LiveId" clId="{298B06CD-36E6-4B76-95A6-30194A9EC223}" dt="2023-10-12T20:25:11.115" v="2981" actId="20577"/>
          <ac:spMkLst>
            <pc:docMk/>
            <pc:sldMk cId="2156670477" sldId="296"/>
            <ac:spMk id="9" creationId="{F6D310CA-D000-FFAD-8D6F-81EC8B24FEB2}"/>
          </ac:spMkLst>
        </pc:spChg>
        <pc:spChg chg="mod">
          <ac:chgData name="Zoltan Dobrady" userId="6886aa58f00d942d" providerId="LiveId" clId="{298B06CD-36E6-4B76-95A6-30194A9EC223}" dt="2023-10-11T22:13:03.392" v="653" actId="207"/>
          <ac:spMkLst>
            <pc:docMk/>
            <pc:sldMk cId="2156670477" sldId="296"/>
            <ac:spMk id="14" creationId="{E88E433D-C1D3-1A69-B6BB-03CEA0846976}"/>
          </ac:spMkLst>
        </pc:spChg>
        <pc:spChg chg="mod">
          <ac:chgData name="Zoltan Dobrady" userId="6886aa58f00d942d" providerId="LiveId" clId="{298B06CD-36E6-4B76-95A6-30194A9EC223}" dt="2023-10-11T22:13:00.933" v="652" actId="207"/>
          <ac:spMkLst>
            <pc:docMk/>
            <pc:sldMk cId="2156670477" sldId="296"/>
            <ac:spMk id="15" creationId="{5B214D34-01EA-8BFA-CB21-860C03D577A4}"/>
          </ac:spMkLst>
        </pc:spChg>
        <pc:graphicFrameChg chg="mod modGraphic">
          <ac:chgData name="Zoltan Dobrady" userId="6886aa58f00d942d" providerId="LiveId" clId="{298B06CD-36E6-4B76-95A6-30194A9EC223}" dt="2023-10-13T11:54:33.538" v="6207" actId="14734"/>
          <ac:graphicFrameMkLst>
            <pc:docMk/>
            <pc:sldMk cId="2156670477" sldId="296"/>
            <ac:graphicFrameMk id="11" creationId="{C8380155-3051-19CF-8703-D3010A70504F}"/>
          </ac:graphicFrameMkLst>
        </pc:graphicFrameChg>
      </pc:sldChg>
      <pc:sldChg chg="addSp delSp modSp add mod modNotesTx">
        <pc:chgData name="Zoltan Dobrady" userId="6886aa58f00d942d" providerId="LiveId" clId="{298B06CD-36E6-4B76-95A6-30194A9EC223}" dt="2023-10-13T14:00:35.497" v="7840" actId="20577"/>
        <pc:sldMkLst>
          <pc:docMk/>
          <pc:sldMk cId="2307936755" sldId="297"/>
        </pc:sldMkLst>
        <pc:spChg chg="mod">
          <ac:chgData name="Zoltan Dobrady" userId="6886aa58f00d942d" providerId="LiveId" clId="{298B06CD-36E6-4B76-95A6-30194A9EC223}" dt="2023-10-13T14:00:35.497" v="7840" actId="20577"/>
          <ac:spMkLst>
            <pc:docMk/>
            <pc:sldMk cId="2307936755" sldId="297"/>
            <ac:spMk id="2" creationId="{8A4E0A63-A388-49B1-A04E-27CE9BD622EF}"/>
          </ac:spMkLst>
        </pc:spChg>
        <pc:spChg chg="mod">
          <ac:chgData name="Zoltan Dobrady" userId="6886aa58f00d942d" providerId="LiveId" clId="{298B06CD-36E6-4B76-95A6-30194A9EC223}" dt="2023-10-13T12:18:09.872" v="6369" actId="20577"/>
          <ac:spMkLst>
            <pc:docMk/>
            <pc:sldMk cId="2307936755" sldId="297"/>
            <ac:spMk id="6" creationId="{7640DF9D-0C9E-4C5D-9635-6B4DE10CCEE5}"/>
          </ac:spMkLst>
        </pc:spChg>
        <pc:graphicFrameChg chg="del">
          <ac:chgData name="Zoltan Dobrady" userId="6886aa58f00d942d" providerId="LiveId" clId="{298B06CD-36E6-4B76-95A6-30194A9EC223}" dt="2023-10-11T22:15:43.744" v="667" actId="478"/>
          <ac:graphicFrameMkLst>
            <pc:docMk/>
            <pc:sldMk cId="2307936755" sldId="297"/>
            <ac:graphicFrameMk id="12" creationId="{F248D5ED-46D2-6792-FB48-169C1AEC9E7C}"/>
          </ac:graphicFrameMkLst>
        </pc:graphicFrameChg>
        <pc:picChg chg="add mod">
          <ac:chgData name="Zoltan Dobrady" userId="6886aa58f00d942d" providerId="LiveId" clId="{298B06CD-36E6-4B76-95A6-30194A9EC223}" dt="2023-10-11T22:21:50.456" v="725" actId="1076"/>
          <ac:picMkLst>
            <pc:docMk/>
            <pc:sldMk cId="2307936755" sldId="297"/>
            <ac:picMk id="3" creationId="{24045A90-CDC2-14E8-F358-A6D5CA1F63DC}"/>
          </ac:picMkLst>
        </pc:picChg>
      </pc:sldChg>
      <pc:sldMasterChg chg="delSldLayout">
        <pc:chgData name="Zoltan Dobrady" userId="6886aa58f00d942d" providerId="LiveId" clId="{298B06CD-36E6-4B76-95A6-30194A9EC223}" dt="2023-10-11T22:45:28.907" v="785" actId="47"/>
        <pc:sldMasterMkLst>
          <pc:docMk/>
          <pc:sldMasterMk cId="1928452137" sldId="2147483666"/>
        </pc:sldMasterMkLst>
        <pc:sldLayoutChg chg="del">
          <pc:chgData name="Zoltan Dobrady" userId="6886aa58f00d942d" providerId="LiveId" clId="{298B06CD-36E6-4B76-95A6-30194A9EC223}" dt="2023-10-11T22:45:28.907" v="785" actId="47"/>
          <pc:sldLayoutMkLst>
            <pc:docMk/>
            <pc:sldMasterMk cId="1928452137" sldId="2147483666"/>
            <pc:sldLayoutMk cId="4026250860" sldId="2147483685"/>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3F6ED8B-CF52-4A64-BACC-61D9C1041E0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0D7022B2-02C5-4E03-99BC-0BA3C57AC49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4245C065-7973-41A8-A2CC-441A8BA3384C}" type="datetime1">
              <a:rPr lang="en-GB" smtClean="0"/>
              <a:t>11/10/2023</a:t>
            </a:fld>
            <a:endParaRPr lang="en-GB"/>
          </a:p>
        </p:txBody>
      </p:sp>
      <p:sp>
        <p:nvSpPr>
          <p:cNvPr id="4" name="Footer Placeholder 3">
            <a:extLst>
              <a:ext uri="{FF2B5EF4-FFF2-40B4-BE49-F238E27FC236}">
                <a16:creationId xmlns:a16="http://schemas.microsoft.com/office/drawing/2014/main" id="{BC3FEE8C-8D38-4F2A-950E-071C6823E27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8C567A6D-959B-4552-AB8D-4CCA819CAA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4BF9A36D-7FAC-478F-9944-F324014F6FD1}" type="slidenum">
              <a:rPr lang="en-GB" smtClean="0"/>
              <a:t>‹#›</a:t>
            </a:fld>
            <a:endParaRPr lang="en-GB"/>
          </a:p>
        </p:txBody>
      </p:sp>
    </p:spTree>
    <p:extLst>
      <p:ext uri="{BB962C8B-B14F-4D97-AF65-F5344CB8AC3E}">
        <p14:creationId xmlns:p14="http://schemas.microsoft.com/office/powerpoint/2010/main" val="1342467698"/>
      </p:ext>
    </p:extLst>
  </p:cSld>
  <p:clrMap bg1="lt1" tx1="dk1" bg2="lt2" tx2="dk2" accent1="accent1" accent2="accent2" accent3="accent3" accent4="accent4" accent5="accent5" accent6="accent6" hlink="hlink" folHlink="folHlink"/>
  <p:hf hdr="0" ftr="0" dt="0"/>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svg>
</file>

<file path=ppt/media/image18.png>
</file>

<file path=ppt/media/image19.svg>
</file>

<file path=ppt/media/image2.svg>
</file>

<file path=ppt/media/image20.png>
</file>

<file path=ppt/media/image21.svg>
</file>

<file path=ppt/media/image22.png>
</file>

<file path=ppt/media/image23.svg>
</file>

<file path=ppt/media/image24.png>
</file>

<file path=ppt/media/image25.sv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87A586-3225-45EC-B90F-43F9676D14C2}" type="datetime1">
              <a:rPr lang="en-GB" smtClean="0"/>
              <a:pPr/>
              <a:t>11/10/2023</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4B9A9E5-4F7F-4A7D-9DE1-899232329269}" type="slidenum">
              <a:rPr lang="en-GB" noProof="0" smtClean="0"/>
              <a:t>‹#›</a:t>
            </a:fld>
            <a:endParaRPr lang="en-GB" noProof="0"/>
          </a:p>
        </p:txBody>
      </p:sp>
    </p:spTree>
    <p:extLst>
      <p:ext uri="{BB962C8B-B14F-4D97-AF65-F5344CB8AC3E}">
        <p14:creationId xmlns:p14="http://schemas.microsoft.com/office/powerpoint/2010/main" val="138778318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a:t>I would like to extend my warmest welcome to all and express my sincere gratitude for your presence.</a:t>
            </a:r>
            <a:r>
              <a:rPr lang="hu-HU" b="0" dirty="0"/>
              <a:t> </a:t>
            </a:r>
            <a:r>
              <a:rPr lang="hu-HU" b="0" dirty="0" err="1"/>
              <a:t>Our</a:t>
            </a:r>
            <a:r>
              <a:rPr lang="hu-HU" b="0" dirty="0"/>
              <a:t> </a:t>
            </a:r>
            <a:r>
              <a:rPr lang="hu-HU" b="0" dirty="0" err="1"/>
              <a:t>topic</a:t>
            </a:r>
            <a:r>
              <a:rPr lang="hu-HU" b="0" dirty="0"/>
              <a:t> is </a:t>
            </a:r>
            <a:r>
              <a:rPr lang="en-GB" sz="1200" b="0" dirty="0">
                <a:effectLst>
                  <a:outerShdw blurRad="38100" dist="38100" dir="2700000" algn="tl">
                    <a:srgbClr val="000000">
                      <a:alpha val="43137"/>
                    </a:srgbClr>
                  </a:outerShdw>
                </a:effectLst>
                <a:latin typeface="Arial" panose="020B0604020202020204" pitchFamily="34" charset="0"/>
                <a:ea typeface="Times New Roman" panose="02020603050405020304" pitchFamily="18" charset="0"/>
                <a:cs typeface="Times New Roman" panose="02020603050405020304" pitchFamily="18" charset="0"/>
              </a:rPr>
              <a:t>Use of AI in Operational Technology Networks and packet-based attacks detection</a:t>
            </a:r>
            <a:r>
              <a:rPr lang="hu-HU" sz="1200" b="0" dirty="0">
                <a:effectLst>
                  <a:outerShdw blurRad="38100" dist="38100" dir="2700000" algn="tl">
                    <a:srgbClr val="000000">
                      <a:alpha val="43137"/>
                    </a:srgbClr>
                  </a:outerShdw>
                </a:effectLst>
                <a:latin typeface="Arial" panose="020B0604020202020204" pitchFamily="34" charset="0"/>
                <a:ea typeface="Times New Roman" panose="02020603050405020304" pitchFamily="18" charset="0"/>
                <a:cs typeface="Times New Roman" panose="02020603050405020304" pitchFamily="18" charset="0"/>
              </a:rPr>
              <a:t>.</a:t>
            </a:r>
            <a:endParaRPr lang="en-GB" b="0" dirty="0"/>
          </a:p>
        </p:txBody>
      </p:sp>
      <p:sp>
        <p:nvSpPr>
          <p:cNvPr id="4" name="Slide Number Placeholder 3"/>
          <p:cNvSpPr>
            <a:spLocks noGrp="1"/>
          </p:cNvSpPr>
          <p:nvPr>
            <p:ph type="sldNum" sz="quarter" idx="5"/>
          </p:nvPr>
        </p:nvSpPr>
        <p:spPr/>
        <p:txBody>
          <a:bodyPr/>
          <a:lstStyle/>
          <a:p>
            <a:pPr rtl="0"/>
            <a:fld id="{D4B9A9E5-4F7F-4A7D-9DE1-899232329269}" type="slidenum">
              <a:rPr lang="en-GB" smtClean="0"/>
              <a:t>1</a:t>
            </a:fld>
            <a:endParaRPr lang="en-GB"/>
          </a:p>
        </p:txBody>
      </p:sp>
    </p:spTree>
    <p:extLst>
      <p:ext uri="{BB962C8B-B14F-4D97-AF65-F5344CB8AC3E}">
        <p14:creationId xmlns:p14="http://schemas.microsoft.com/office/powerpoint/2010/main" val="27723340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effectLst/>
                <a:ea typeface="Times New Roman" panose="02020603050405020304" pitchFamily="18" charset="0"/>
                <a:cs typeface="Arial" panose="020B0604020202020204" pitchFamily="34" charset="0"/>
              </a:rPr>
              <a:t>This slide shows the results of the statistical learning model. Kindly take note that we utilized multiple statistical models for testing purposes, as evident from the above. The table's top-left corner displays the various statistical models we employed, and the right side displays the accuracy scores. Furthermore, it is important to note that the accuracy scores of the various statistical models exhibit significant variances. Upon completion of the cross validation, the most effective models were Logistic regression and Support Vector Machine</a:t>
            </a:r>
            <a:endParaRPr lang="en-GB" dirty="0"/>
          </a:p>
        </p:txBody>
      </p:sp>
      <p:sp>
        <p:nvSpPr>
          <p:cNvPr id="4" name="Slide Number Placeholder 3"/>
          <p:cNvSpPr>
            <a:spLocks noGrp="1"/>
          </p:cNvSpPr>
          <p:nvPr>
            <p:ph type="sldNum" sz="quarter" idx="5"/>
          </p:nvPr>
        </p:nvSpPr>
        <p:spPr/>
        <p:txBody>
          <a:bodyPr/>
          <a:lstStyle/>
          <a:p>
            <a:pPr rtl="0"/>
            <a:fld id="{D4B9A9E5-4F7F-4A7D-9DE1-899232329269}" type="slidenum">
              <a:rPr lang="en-GB" smtClean="0"/>
              <a:t>10</a:t>
            </a:fld>
            <a:endParaRPr lang="en-GB"/>
          </a:p>
        </p:txBody>
      </p:sp>
    </p:spTree>
    <p:extLst>
      <p:ext uri="{BB962C8B-B14F-4D97-AF65-F5344CB8AC3E}">
        <p14:creationId xmlns:p14="http://schemas.microsoft.com/office/powerpoint/2010/main" val="2770975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E4E6EB"/>
                </a:solidFill>
                <a:effectLst/>
                <a:latin typeface="Segoe UI Historic" panose="020B0502040204020203" pitchFamily="34" charset="0"/>
              </a:rPr>
              <a:t>As previously mentioned on the slide, here we have implemented the word-based tokenization on the dataset. We tested two naturel learning models, LSTM and 1D Convolution. These methods are no longer statistical learning models, they are called neural networks. We trained the models for over 20 epochs. We may have overfitted the systems, as you can see from the results. The data suggests that the system operates with an accuracy of over 99 percent; however, our experience tells us, that this is not feasible.</a:t>
            </a:r>
            <a:endParaRPr lang="hu-HU" sz="1200" dirty="0">
              <a:effectLst/>
              <a:ea typeface="Times New Roman" panose="02020603050405020304" pitchFamily="18" charset="0"/>
              <a:cs typeface="Arial" panose="020B0604020202020204" pitchFamily="34" charset="0"/>
            </a:endParaRPr>
          </a:p>
        </p:txBody>
      </p:sp>
      <p:sp>
        <p:nvSpPr>
          <p:cNvPr id="4" name="Slide Number Placeholder 3"/>
          <p:cNvSpPr>
            <a:spLocks noGrp="1"/>
          </p:cNvSpPr>
          <p:nvPr>
            <p:ph type="sldNum" sz="quarter" idx="5"/>
          </p:nvPr>
        </p:nvSpPr>
        <p:spPr/>
        <p:txBody>
          <a:bodyPr/>
          <a:lstStyle/>
          <a:p>
            <a:pPr rtl="0"/>
            <a:fld id="{D4B9A9E5-4F7F-4A7D-9DE1-899232329269}" type="slidenum">
              <a:rPr lang="en-GB" smtClean="0"/>
              <a:t>11</a:t>
            </a:fld>
            <a:endParaRPr lang="en-GB"/>
          </a:p>
        </p:txBody>
      </p:sp>
    </p:spTree>
    <p:extLst>
      <p:ext uri="{BB962C8B-B14F-4D97-AF65-F5344CB8AC3E}">
        <p14:creationId xmlns:p14="http://schemas.microsoft.com/office/powerpoint/2010/main" val="12006345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E4E6EB"/>
                </a:solidFill>
                <a:effectLst/>
                <a:latin typeface="Segoe UI Historic" panose="020B0502040204020203" pitchFamily="34" charset="0"/>
              </a:rPr>
              <a:t>Finally, we have reached the conclusion page. Our investigation suggests that machine learning could offer a means of detecting cyberattacks. After conducting a thorough evaluation of various statistical learning techniques, it was determined that the </a:t>
            </a:r>
            <a:r>
              <a:rPr lang="hu-HU" b="0" i="0" dirty="0">
                <a:solidFill>
                  <a:srgbClr val="E4E6EB"/>
                </a:solidFill>
                <a:effectLst/>
                <a:latin typeface="Segoe UI Historic" panose="020B0502040204020203" pitchFamily="34" charset="0"/>
              </a:rPr>
              <a:t>S</a:t>
            </a:r>
            <a:r>
              <a:rPr lang="en-GB" b="0" i="1" dirty="0" err="1">
                <a:solidFill>
                  <a:srgbClr val="E4E6EB"/>
                </a:solidFill>
                <a:effectLst/>
                <a:latin typeface="Segoe UI Historic" panose="020B0502040204020203" pitchFamily="34" charset="0"/>
              </a:rPr>
              <a:t>upport</a:t>
            </a:r>
            <a:r>
              <a:rPr lang="en-GB" b="0" i="1" dirty="0">
                <a:solidFill>
                  <a:srgbClr val="E4E6EB"/>
                </a:solidFill>
                <a:effectLst/>
                <a:latin typeface="Segoe UI Historic" panose="020B0502040204020203" pitchFamily="34" charset="0"/>
              </a:rPr>
              <a:t> </a:t>
            </a:r>
            <a:r>
              <a:rPr lang="hu-HU" b="0" i="1" dirty="0">
                <a:solidFill>
                  <a:srgbClr val="E4E6EB"/>
                </a:solidFill>
                <a:effectLst/>
                <a:latin typeface="Segoe UI Historic" panose="020B0502040204020203" pitchFamily="34" charset="0"/>
              </a:rPr>
              <a:t>V</a:t>
            </a:r>
            <a:r>
              <a:rPr lang="en-GB" b="0" i="1" dirty="0" err="1">
                <a:solidFill>
                  <a:srgbClr val="E4E6EB"/>
                </a:solidFill>
                <a:effectLst/>
                <a:latin typeface="Segoe UI Historic" panose="020B0502040204020203" pitchFamily="34" charset="0"/>
              </a:rPr>
              <a:t>ector</a:t>
            </a:r>
            <a:r>
              <a:rPr lang="en-GB" b="0" i="1" dirty="0">
                <a:solidFill>
                  <a:srgbClr val="E4E6EB"/>
                </a:solidFill>
                <a:effectLst/>
                <a:latin typeface="Segoe UI Historic" panose="020B0502040204020203" pitchFamily="34" charset="0"/>
              </a:rPr>
              <a:t> </a:t>
            </a:r>
            <a:r>
              <a:rPr lang="hu-HU" b="0" i="1" dirty="0">
                <a:solidFill>
                  <a:srgbClr val="E4E6EB"/>
                </a:solidFill>
                <a:effectLst/>
                <a:latin typeface="Segoe UI Historic" panose="020B0502040204020203" pitchFamily="34" charset="0"/>
              </a:rPr>
              <a:t>M</a:t>
            </a:r>
            <a:r>
              <a:rPr lang="en-GB" b="0" i="1" dirty="0" err="1">
                <a:solidFill>
                  <a:srgbClr val="E4E6EB"/>
                </a:solidFill>
                <a:effectLst/>
                <a:latin typeface="Segoe UI Historic" panose="020B0502040204020203" pitchFamily="34" charset="0"/>
              </a:rPr>
              <a:t>achine</a:t>
            </a:r>
            <a:r>
              <a:rPr lang="hu-HU" b="0" i="1" dirty="0">
                <a:solidFill>
                  <a:srgbClr val="E4E6EB"/>
                </a:solidFill>
                <a:effectLst/>
                <a:latin typeface="Segoe UI Historic" panose="020B0502040204020203" pitchFamily="34" charset="0"/>
              </a:rPr>
              <a:t>,</a:t>
            </a:r>
            <a:r>
              <a:rPr lang="hu-HU" sz="1200" i="1" dirty="0">
                <a:effectLst/>
                <a:latin typeface="Calibri" panose="020F0502020204030204" pitchFamily="34" charset="0"/>
                <a:ea typeface="Calibri" panose="020F0502020204030204" pitchFamily="34" charset="0"/>
              </a:rPr>
              <a:t> </a:t>
            </a:r>
            <a:r>
              <a:rPr lang="hu-HU" sz="1200" i="1" dirty="0" err="1">
                <a:effectLst/>
                <a:latin typeface="Calibri" panose="020F0502020204030204" pitchFamily="34" charset="0"/>
                <a:ea typeface="Calibri" panose="020F0502020204030204" pitchFamily="34" charset="0"/>
              </a:rPr>
              <a:t>Naive</a:t>
            </a:r>
            <a:r>
              <a:rPr lang="hu-HU" sz="1200" i="1" dirty="0">
                <a:effectLst/>
                <a:latin typeface="Calibri" panose="020F0502020204030204" pitchFamily="34" charset="0"/>
                <a:ea typeface="Calibri" panose="020F0502020204030204" pitchFamily="34" charset="0"/>
              </a:rPr>
              <a:t> </a:t>
            </a:r>
            <a:r>
              <a:rPr lang="hu-HU" sz="1200" i="1" dirty="0" err="1">
                <a:effectLst/>
                <a:latin typeface="Calibri" panose="020F0502020204030204" pitchFamily="34" charset="0"/>
                <a:ea typeface="Calibri" panose="020F0502020204030204" pitchFamily="34" charset="0"/>
              </a:rPr>
              <a:t>Bayes</a:t>
            </a:r>
            <a:r>
              <a:rPr lang="hu-HU" sz="1200" i="1" dirty="0">
                <a:effectLst/>
                <a:latin typeface="Calibri" panose="020F0502020204030204" pitchFamily="34" charset="0"/>
                <a:ea typeface="Calibri" panose="020F0502020204030204" pitchFamily="34" charset="0"/>
              </a:rPr>
              <a:t>, </a:t>
            </a:r>
            <a:r>
              <a:rPr lang="hu-HU" sz="1200" i="1" dirty="0" err="1">
                <a:effectLst/>
                <a:latin typeface="Calibri" panose="020F0502020204030204" pitchFamily="34" charset="0"/>
                <a:ea typeface="Calibri" panose="020F0502020204030204" pitchFamily="34" charset="0"/>
              </a:rPr>
              <a:t>Logistic</a:t>
            </a:r>
            <a:r>
              <a:rPr lang="hu-HU" sz="1200" i="1" dirty="0">
                <a:effectLst/>
                <a:latin typeface="Calibri" panose="020F0502020204030204" pitchFamily="34" charset="0"/>
                <a:ea typeface="Calibri" panose="020F0502020204030204" pitchFamily="34" charset="0"/>
              </a:rPr>
              <a:t> </a:t>
            </a:r>
            <a:r>
              <a:rPr lang="hu-HU" sz="1200" i="1" dirty="0" err="1">
                <a:effectLst/>
                <a:latin typeface="Calibri" panose="020F0502020204030204" pitchFamily="34" charset="0"/>
                <a:ea typeface="Calibri" panose="020F0502020204030204" pitchFamily="34" charset="0"/>
              </a:rPr>
              <a:t>Regression</a:t>
            </a:r>
            <a:r>
              <a:rPr lang="hu-HU" sz="1200" i="1" dirty="0">
                <a:effectLst/>
                <a:latin typeface="Calibri" panose="020F0502020204030204" pitchFamily="34" charset="0"/>
                <a:ea typeface="Calibri" panose="020F0502020204030204" pitchFamily="34" charset="0"/>
              </a:rPr>
              <a:t>,</a:t>
            </a:r>
            <a:r>
              <a:rPr lang="en-GB" b="0" i="0" dirty="0">
                <a:solidFill>
                  <a:srgbClr val="E4E6EB"/>
                </a:solidFill>
                <a:effectLst/>
                <a:latin typeface="Segoe UI Historic" panose="020B0502040204020203" pitchFamily="34" charset="0"/>
              </a:rPr>
              <a:t> exhibited the highest level of accuracy, averaging approximately 70 percent. Statistical learning algorithms may not possess sufficient accuracy to detect attacks on their own; however, when utilized in conjunction with other algorithms, they can enhance protection and enhance attack identification. The detection of data packets in neural networks requires substantial research to test and validate its performance in diverse environments. The final and most significant point is that cybersecurity is a significant concern that requires continual enhancement.</a:t>
            </a:r>
            <a:endParaRPr lang="hu-HU" b="0" i="0" dirty="0">
              <a:solidFill>
                <a:srgbClr val="E4E6EB"/>
              </a:solidFill>
              <a:effectLst/>
              <a:latin typeface="Segoe UI Historic" panose="020B0502040204020203" pitchFamily="34" charset="0"/>
            </a:endParaRPr>
          </a:p>
        </p:txBody>
      </p:sp>
      <p:sp>
        <p:nvSpPr>
          <p:cNvPr id="4" name="Slide Number Placeholder 3"/>
          <p:cNvSpPr>
            <a:spLocks noGrp="1"/>
          </p:cNvSpPr>
          <p:nvPr>
            <p:ph type="sldNum" sz="quarter" idx="5"/>
          </p:nvPr>
        </p:nvSpPr>
        <p:spPr/>
        <p:txBody>
          <a:bodyPr/>
          <a:lstStyle/>
          <a:p>
            <a:pPr rtl="0"/>
            <a:fld id="{D4B9A9E5-4F7F-4A7D-9DE1-899232329269}" type="slidenum">
              <a:rPr lang="en-GB" smtClean="0"/>
              <a:t>12</a:t>
            </a:fld>
            <a:endParaRPr lang="en-GB"/>
          </a:p>
        </p:txBody>
      </p:sp>
    </p:spTree>
    <p:extLst>
      <p:ext uri="{BB962C8B-B14F-4D97-AF65-F5344CB8AC3E}">
        <p14:creationId xmlns:p14="http://schemas.microsoft.com/office/powerpoint/2010/main" val="37720945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Thank you for your </a:t>
            </a:r>
            <a:r>
              <a:rPr lang="en-GB" dirty="0" err="1"/>
              <a:t>time.I</a:t>
            </a:r>
            <a:r>
              <a:rPr lang="en-GB" dirty="0"/>
              <a:t> appreciate the opportunity to speak with you </a:t>
            </a:r>
            <a:r>
              <a:rPr lang="en-GB" dirty="0" err="1"/>
              <a:t>today.I’ll</a:t>
            </a:r>
            <a:r>
              <a:rPr lang="en-GB" dirty="0"/>
              <a:t> now answer any questions you have about (topic).If you need any further information, feel free to contact me at (contact information).</a:t>
            </a:r>
          </a:p>
        </p:txBody>
      </p:sp>
      <p:sp>
        <p:nvSpPr>
          <p:cNvPr id="4" name="Slide Number Placeholder 3"/>
          <p:cNvSpPr>
            <a:spLocks noGrp="1"/>
          </p:cNvSpPr>
          <p:nvPr>
            <p:ph type="sldNum" sz="quarter" idx="5"/>
          </p:nvPr>
        </p:nvSpPr>
        <p:spPr/>
        <p:txBody>
          <a:bodyPr/>
          <a:lstStyle/>
          <a:p>
            <a:pPr rtl="0"/>
            <a:fld id="{D4B9A9E5-4F7F-4A7D-9DE1-899232329269}" type="slidenum">
              <a:rPr lang="en-GB" smtClean="0"/>
              <a:t>13</a:t>
            </a:fld>
            <a:endParaRPr lang="en-GB"/>
          </a:p>
        </p:txBody>
      </p:sp>
    </p:spTree>
    <p:extLst>
      <p:ext uri="{BB962C8B-B14F-4D97-AF65-F5344CB8AC3E}">
        <p14:creationId xmlns:p14="http://schemas.microsoft.com/office/powerpoint/2010/main" val="40721432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374151"/>
                </a:solidFill>
                <a:effectLst/>
                <a:latin typeface="Söhne"/>
              </a:rPr>
              <a:t>Our Ph.D. team principally engages in research </a:t>
            </a:r>
            <a:r>
              <a:rPr lang="en-GB" b="0" i="0" dirty="0" err="1">
                <a:solidFill>
                  <a:srgbClr val="374151"/>
                </a:solidFill>
                <a:effectLst/>
                <a:latin typeface="Söhne"/>
              </a:rPr>
              <a:t>endeavors</a:t>
            </a:r>
            <a:r>
              <a:rPr lang="en-GB" b="0" i="0" dirty="0">
                <a:solidFill>
                  <a:srgbClr val="374151"/>
                </a:solidFill>
                <a:effectLst/>
                <a:latin typeface="Söhne"/>
              </a:rPr>
              <a:t> at </a:t>
            </a:r>
            <a:r>
              <a:rPr lang="en-GB" b="0" i="0" dirty="0" err="1">
                <a:solidFill>
                  <a:srgbClr val="374151"/>
                </a:solidFill>
                <a:effectLst/>
                <a:latin typeface="Söhne"/>
              </a:rPr>
              <a:t>Széchenyi</a:t>
            </a:r>
            <a:r>
              <a:rPr lang="en-GB" b="0" i="0" dirty="0">
                <a:solidFill>
                  <a:srgbClr val="374151"/>
                </a:solidFill>
                <a:effectLst/>
                <a:latin typeface="Söhne"/>
              </a:rPr>
              <a:t> </a:t>
            </a:r>
            <a:r>
              <a:rPr lang="en-GB" b="0" i="0" dirty="0" err="1">
                <a:solidFill>
                  <a:srgbClr val="374151"/>
                </a:solidFill>
                <a:effectLst/>
                <a:latin typeface="Söhne"/>
              </a:rPr>
              <a:t>István</a:t>
            </a:r>
            <a:r>
              <a:rPr lang="en-GB" b="0" i="0" dirty="0">
                <a:solidFill>
                  <a:srgbClr val="374151"/>
                </a:solidFill>
                <a:effectLst/>
                <a:latin typeface="Söhne"/>
              </a:rPr>
              <a:t> University</a:t>
            </a:r>
            <a:r>
              <a:rPr lang="hu-HU" dirty="0"/>
              <a:t>.</a:t>
            </a:r>
          </a:p>
          <a:p>
            <a:r>
              <a:rPr lang="hu-HU" dirty="0"/>
              <a:t>I </a:t>
            </a:r>
            <a:r>
              <a:rPr lang="hu-HU" dirty="0" err="1"/>
              <a:t>would</a:t>
            </a:r>
            <a:r>
              <a:rPr lang="hu-HU" dirty="0"/>
              <a:t> like </a:t>
            </a:r>
            <a:r>
              <a:rPr lang="hu-HU" dirty="0" err="1"/>
              <a:t>to</a:t>
            </a:r>
            <a:r>
              <a:rPr lang="hu-HU" dirty="0"/>
              <a:t>  </a:t>
            </a:r>
            <a:r>
              <a:rPr lang="hu-HU" dirty="0" err="1"/>
              <a:t>introduce</a:t>
            </a:r>
            <a:r>
              <a:rPr lang="hu-HU" dirty="0"/>
              <a:t> </a:t>
            </a:r>
            <a:r>
              <a:rPr lang="hu-HU" dirty="0" err="1"/>
              <a:t>our</a:t>
            </a:r>
            <a:r>
              <a:rPr lang="hu-HU" dirty="0"/>
              <a:t> te</a:t>
            </a:r>
            <a:r>
              <a:rPr lang="de-DE" dirty="0"/>
              <a:t>a</a:t>
            </a:r>
            <a:r>
              <a:rPr lang="hu-HU" dirty="0"/>
              <a:t>m </a:t>
            </a:r>
            <a:r>
              <a:rPr lang="hu-HU" dirty="0" err="1"/>
              <a:t>members</a:t>
            </a:r>
            <a:r>
              <a:rPr lang="hu-HU" dirty="0"/>
              <a:t> </a:t>
            </a:r>
            <a:r>
              <a:rPr lang="hu-HU" dirty="0" err="1"/>
              <a:t>to</a:t>
            </a:r>
            <a:r>
              <a:rPr lang="hu-HU" dirty="0"/>
              <a:t> </a:t>
            </a:r>
            <a:r>
              <a:rPr lang="hu-HU" dirty="0" err="1"/>
              <a:t>you</a:t>
            </a:r>
            <a:r>
              <a:rPr lang="hu-HU" dirty="0"/>
              <a:t>. </a:t>
            </a:r>
          </a:p>
          <a:p>
            <a:r>
              <a:rPr lang="hu-HU" dirty="0" err="1"/>
              <a:t>First</a:t>
            </a:r>
            <a:r>
              <a:rPr lang="hu-HU" dirty="0"/>
              <a:t> Head of Team is Dr. </a:t>
            </a:r>
            <a:r>
              <a:rPr lang="hu-HU" dirty="0" err="1"/>
              <a:t>Timot</a:t>
            </a:r>
            <a:r>
              <a:rPr lang="hu-HU" dirty="0"/>
              <a:t> </a:t>
            </a:r>
            <a:r>
              <a:rPr lang="hu-HU" dirty="0" err="1"/>
              <a:t>Hidvegi</a:t>
            </a:r>
            <a:r>
              <a:rPr lang="hu-HU" dirty="0"/>
              <a:t> PhD. He is an </a:t>
            </a:r>
            <a:r>
              <a:rPr lang="en-GB" b="0" i="0" dirty="0">
                <a:solidFill>
                  <a:srgbClr val="FFFFFF"/>
                </a:solidFill>
                <a:effectLst/>
                <a:latin typeface="Lato" panose="020F0502020204030203" pitchFamily="34" charset="0"/>
              </a:rPr>
              <a:t>associate professor</a:t>
            </a:r>
            <a:r>
              <a:rPr lang="hu-HU" b="0" i="0" dirty="0">
                <a:solidFill>
                  <a:srgbClr val="FFFFFF"/>
                </a:solidFill>
                <a:effectLst/>
                <a:latin typeface="Lato" panose="020F0502020204030203" pitchFamily="34" charset="0"/>
              </a:rPr>
              <a:t> </a:t>
            </a:r>
            <a:r>
              <a:rPr lang="hu-HU" b="0" i="0" dirty="0" err="1">
                <a:solidFill>
                  <a:srgbClr val="FFFFFF"/>
                </a:solidFill>
                <a:effectLst/>
                <a:latin typeface="Lato" panose="020F0502020204030203" pitchFamily="34" charset="0"/>
              </a:rPr>
              <a:t>at</a:t>
            </a:r>
            <a:r>
              <a:rPr lang="hu-HU" b="0" i="0" dirty="0">
                <a:solidFill>
                  <a:srgbClr val="FFFFFF"/>
                </a:solidFill>
                <a:effectLst/>
                <a:latin typeface="Lato" panose="020F0502020204030203" pitchFamily="34" charset="0"/>
              </a:rPr>
              <a:t> </a:t>
            </a:r>
            <a:r>
              <a:rPr lang="hu-HU" b="0" i="0" dirty="0" err="1">
                <a:solidFill>
                  <a:srgbClr val="FFFFFF"/>
                </a:solidFill>
                <a:effectLst/>
                <a:latin typeface="Lato" panose="020F0502020204030203" pitchFamily="34" charset="0"/>
              </a:rPr>
              <a:t>our</a:t>
            </a:r>
            <a:r>
              <a:rPr lang="hu-HU" b="0" i="0" dirty="0">
                <a:solidFill>
                  <a:srgbClr val="FFFFFF"/>
                </a:solidFill>
                <a:effectLst/>
                <a:latin typeface="Lato" panose="020F0502020204030203" pitchFamily="34" charset="0"/>
              </a:rPr>
              <a:t> University and </a:t>
            </a:r>
            <a:r>
              <a:rPr lang="en-GB" b="0" i="0" dirty="0">
                <a:solidFill>
                  <a:srgbClr val="FFFFFF"/>
                </a:solidFill>
                <a:effectLst/>
                <a:latin typeface="Lato" panose="020F0502020204030203" pitchFamily="34" charset="0"/>
              </a:rPr>
              <a:t> IT security expert</a:t>
            </a:r>
            <a:r>
              <a:rPr lang="hu-HU" b="0" i="0" dirty="0">
                <a:solidFill>
                  <a:srgbClr val="FFFFFF"/>
                </a:solidFill>
                <a:effectLst/>
                <a:latin typeface="Lato" panose="020F0502020204030203" pitchFamily="34" charset="0"/>
              </a:rPr>
              <a:t>. </a:t>
            </a:r>
          </a:p>
          <a:p>
            <a:r>
              <a:rPr lang="hu-HU" b="0" i="0" dirty="0">
                <a:solidFill>
                  <a:srgbClr val="FFFFFF"/>
                </a:solidFill>
                <a:effectLst/>
                <a:latin typeface="Lato" panose="020F0502020204030203" pitchFamily="34" charset="0"/>
              </a:rPr>
              <a:t>The </a:t>
            </a:r>
            <a:r>
              <a:rPr lang="hu-HU" b="0" i="0" dirty="0" err="1">
                <a:solidFill>
                  <a:srgbClr val="FFFFFF"/>
                </a:solidFill>
                <a:effectLst/>
                <a:latin typeface="Lato" panose="020F0502020204030203" pitchFamily="34" charset="0"/>
              </a:rPr>
              <a:t>second</a:t>
            </a:r>
            <a:r>
              <a:rPr lang="hu-HU" b="0" i="0" dirty="0">
                <a:solidFill>
                  <a:srgbClr val="FFFFFF"/>
                </a:solidFill>
                <a:effectLst/>
                <a:latin typeface="Lato" panose="020F0502020204030203" pitchFamily="34" charset="0"/>
              </a:rPr>
              <a:t> </a:t>
            </a:r>
            <a:r>
              <a:rPr lang="hu-HU" b="0" i="0" dirty="0" err="1">
                <a:solidFill>
                  <a:srgbClr val="FFFFFF"/>
                </a:solidFill>
                <a:effectLst/>
                <a:latin typeface="Lato" panose="020F0502020204030203" pitchFamily="34" charset="0"/>
              </a:rPr>
              <a:t>member</a:t>
            </a:r>
            <a:r>
              <a:rPr lang="hu-HU" b="0" i="0" dirty="0">
                <a:solidFill>
                  <a:srgbClr val="FFFFFF"/>
                </a:solidFill>
                <a:effectLst/>
                <a:latin typeface="Lato" panose="020F0502020204030203" pitchFamily="34" charset="0"/>
              </a:rPr>
              <a:t> of </a:t>
            </a:r>
            <a:r>
              <a:rPr lang="hu-HU" b="0" i="0" dirty="0" err="1">
                <a:solidFill>
                  <a:srgbClr val="FFFFFF"/>
                </a:solidFill>
                <a:effectLst/>
                <a:latin typeface="Lato" panose="020F0502020204030203" pitchFamily="34" charset="0"/>
              </a:rPr>
              <a:t>our</a:t>
            </a:r>
            <a:r>
              <a:rPr lang="hu-HU" b="0" i="0" dirty="0">
                <a:solidFill>
                  <a:srgbClr val="FFFFFF"/>
                </a:solidFill>
                <a:effectLst/>
                <a:latin typeface="Lato" panose="020F0502020204030203" pitchFamily="34" charset="0"/>
              </a:rPr>
              <a:t> Team </a:t>
            </a:r>
            <a:r>
              <a:rPr lang="hu-HU" b="0" i="0" dirty="0" err="1">
                <a:solidFill>
                  <a:srgbClr val="FFFFFF"/>
                </a:solidFill>
                <a:effectLst/>
                <a:latin typeface="Lato" panose="020F0502020204030203" pitchFamily="34" charset="0"/>
              </a:rPr>
              <a:t>would</a:t>
            </a:r>
            <a:r>
              <a:rPr lang="hu-HU" b="0" i="0" dirty="0">
                <a:solidFill>
                  <a:srgbClr val="FFFFFF"/>
                </a:solidFill>
                <a:effectLst/>
                <a:latin typeface="Lato" panose="020F0502020204030203" pitchFamily="34" charset="0"/>
              </a:rPr>
              <a:t> be </a:t>
            </a:r>
            <a:r>
              <a:rPr lang="hu-HU" b="0" i="0" dirty="0" err="1">
                <a:solidFill>
                  <a:srgbClr val="FFFFFF"/>
                </a:solidFill>
                <a:effectLst/>
                <a:latin typeface="Lato" panose="020F0502020204030203" pitchFamily="34" charset="0"/>
              </a:rPr>
              <a:t>Szilard</a:t>
            </a:r>
            <a:r>
              <a:rPr lang="hu-HU" b="0" i="0" dirty="0">
                <a:solidFill>
                  <a:srgbClr val="FFFFFF"/>
                </a:solidFill>
                <a:effectLst/>
                <a:latin typeface="Lato" panose="020F0502020204030203" pitchFamily="34" charset="0"/>
              </a:rPr>
              <a:t> </a:t>
            </a:r>
            <a:r>
              <a:rPr lang="hu-HU" b="0" i="0" dirty="0" err="1">
                <a:solidFill>
                  <a:srgbClr val="FFFFFF"/>
                </a:solidFill>
                <a:effectLst/>
                <a:latin typeface="Lato" panose="020F0502020204030203" pitchFamily="34" charset="0"/>
              </a:rPr>
              <a:t>Laszlo</a:t>
            </a:r>
            <a:r>
              <a:rPr lang="hu-HU" b="0" i="0" dirty="0">
                <a:solidFill>
                  <a:srgbClr val="FFFFFF"/>
                </a:solidFill>
                <a:effectLst/>
                <a:latin typeface="Lato" panose="020F0502020204030203" pitchFamily="34" charset="0"/>
              </a:rPr>
              <a:t> </a:t>
            </a:r>
            <a:r>
              <a:rPr lang="hu-HU" b="0" i="0" dirty="0" err="1">
                <a:solidFill>
                  <a:srgbClr val="FFFFFF"/>
                </a:solidFill>
                <a:effectLst/>
                <a:latin typeface="Lato" panose="020F0502020204030203" pitchFamily="34" charset="0"/>
              </a:rPr>
              <a:t>Takacs</a:t>
            </a:r>
            <a:r>
              <a:rPr lang="hu-HU" b="0" i="0" dirty="0">
                <a:solidFill>
                  <a:srgbClr val="FFFFFF"/>
                </a:solidFill>
                <a:effectLst/>
                <a:latin typeface="Lato" panose="020F0502020204030203" pitchFamily="34" charset="0"/>
              </a:rPr>
              <a:t> PhD. </a:t>
            </a:r>
            <a:r>
              <a:rPr lang="hu-HU" b="0" i="0" dirty="0" err="1">
                <a:solidFill>
                  <a:srgbClr val="FFFFFF"/>
                </a:solidFill>
                <a:effectLst/>
                <a:latin typeface="Lato" panose="020F0502020204030203" pitchFamily="34" charset="0"/>
              </a:rPr>
              <a:t>student</a:t>
            </a:r>
            <a:r>
              <a:rPr lang="hu-HU" b="0" i="0" dirty="0">
                <a:solidFill>
                  <a:srgbClr val="FFFFFF"/>
                </a:solidFill>
                <a:effectLst/>
                <a:latin typeface="Lato" panose="020F0502020204030203" pitchFamily="34" charset="0"/>
              </a:rPr>
              <a:t>. </a:t>
            </a:r>
            <a:endParaRPr lang="de-DE" b="0" i="0" dirty="0">
              <a:solidFill>
                <a:srgbClr val="FFFFFF"/>
              </a:solidFill>
              <a:effectLst/>
              <a:latin typeface="Lato" panose="020F0502020204030203" pitchFamily="34" charset="0"/>
            </a:endParaRPr>
          </a:p>
          <a:p>
            <a:r>
              <a:rPr lang="hu-HU" b="0" i="0" dirty="0">
                <a:solidFill>
                  <a:srgbClr val="FFFFFF"/>
                </a:solidFill>
                <a:effectLst/>
                <a:latin typeface="Lato" panose="020F0502020204030203" pitchFamily="34" charset="0"/>
              </a:rPr>
              <a:t>The last </a:t>
            </a:r>
            <a:r>
              <a:rPr lang="hu-HU" b="0" i="0" dirty="0" err="1">
                <a:solidFill>
                  <a:srgbClr val="FFFFFF"/>
                </a:solidFill>
                <a:effectLst/>
                <a:latin typeface="Lato" panose="020F0502020204030203" pitchFamily="34" charset="0"/>
              </a:rPr>
              <a:t>member</a:t>
            </a:r>
            <a:r>
              <a:rPr lang="hu-HU" b="0" i="0" dirty="0">
                <a:solidFill>
                  <a:srgbClr val="FFFFFF"/>
                </a:solidFill>
                <a:effectLst/>
                <a:latin typeface="Lato" panose="020F0502020204030203" pitchFamily="34" charset="0"/>
              </a:rPr>
              <a:t> is </a:t>
            </a:r>
            <a:r>
              <a:rPr lang="hu-HU" b="0" i="0" dirty="0" err="1">
                <a:solidFill>
                  <a:srgbClr val="FFFFFF"/>
                </a:solidFill>
                <a:effectLst/>
                <a:latin typeface="Lato" panose="020F0502020204030203" pitchFamily="34" charset="0"/>
              </a:rPr>
              <a:t>me</a:t>
            </a:r>
            <a:r>
              <a:rPr lang="hu-HU" b="0" i="0" dirty="0">
                <a:solidFill>
                  <a:srgbClr val="FFFFFF"/>
                </a:solidFill>
                <a:effectLst/>
                <a:latin typeface="Lato" panose="020F0502020204030203" pitchFamily="34" charset="0"/>
              </a:rPr>
              <a:t>, </a:t>
            </a:r>
            <a:r>
              <a:rPr lang="hu-HU" b="0" i="0" dirty="0" err="1">
                <a:solidFill>
                  <a:srgbClr val="FFFFFF"/>
                </a:solidFill>
                <a:effectLst/>
                <a:latin typeface="Lato" panose="020F0502020204030203" pitchFamily="34" charset="0"/>
              </a:rPr>
              <a:t>My</a:t>
            </a:r>
            <a:r>
              <a:rPr lang="hu-HU" b="0" i="0" dirty="0">
                <a:solidFill>
                  <a:srgbClr val="FFFFFF"/>
                </a:solidFill>
                <a:effectLst/>
                <a:latin typeface="Lato" panose="020F0502020204030203" pitchFamily="34" charset="0"/>
              </a:rPr>
              <a:t> </a:t>
            </a:r>
            <a:r>
              <a:rPr lang="hu-HU" b="0" i="0" dirty="0" err="1">
                <a:solidFill>
                  <a:srgbClr val="FFFFFF"/>
                </a:solidFill>
                <a:effectLst/>
                <a:latin typeface="Lato" panose="020F0502020204030203" pitchFamily="34" charset="0"/>
              </a:rPr>
              <a:t>name</a:t>
            </a:r>
            <a:r>
              <a:rPr lang="hu-HU" b="0" i="0" dirty="0">
                <a:solidFill>
                  <a:srgbClr val="FFFFFF"/>
                </a:solidFill>
                <a:effectLst/>
                <a:latin typeface="Lato" panose="020F0502020204030203" pitchFamily="34" charset="0"/>
              </a:rPr>
              <a:t> is Zoltan Dobrady </a:t>
            </a:r>
            <a:r>
              <a:rPr lang="hu-HU" b="0" i="0" dirty="0" err="1">
                <a:solidFill>
                  <a:srgbClr val="FFFFFF"/>
                </a:solidFill>
                <a:effectLst/>
                <a:latin typeface="Lato" panose="020F0502020204030203" pitchFamily="34" charset="0"/>
              </a:rPr>
              <a:t>also</a:t>
            </a:r>
            <a:r>
              <a:rPr lang="hu-HU" b="0" i="0" dirty="0">
                <a:solidFill>
                  <a:srgbClr val="FFFFFF"/>
                </a:solidFill>
                <a:effectLst/>
                <a:latin typeface="Lato" panose="020F0502020204030203" pitchFamily="34" charset="0"/>
              </a:rPr>
              <a:t> PhD </a:t>
            </a:r>
            <a:r>
              <a:rPr lang="hu-HU" b="0" i="0" dirty="0" err="1">
                <a:solidFill>
                  <a:srgbClr val="FFFFFF"/>
                </a:solidFill>
                <a:effectLst/>
                <a:latin typeface="Lato" panose="020F0502020204030203" pitchFamily="34" charset="0"/>
              </a:rPr>
              <a:t>stude</a:t>
            </a:r>
            <a:r>
              <a:rPr lang="de-DE" b="0" i="0" dirty="0">
                <a:solidFill>
                  <a:srgbClr val="FFFFFF"/>
                </a:solidFill>
                <a:effectLst/>
                <a:latin typeface="Lato" panose="020F0502020204030203" pitchFamily="34" charset="0"/>
              </a:rPr>
              <a:t>n</a:t>
            </a:r>
            <a:r>
              <a:rPr lang="hu-HU" b="0" i="0" dirty="0">
                <a:solidFill>
                  <a:srgbClr val="FFFFFF"/>
                </a:solidFill>
                <a:effectLst/>
                <a:latin typeface="Lato" panose="020F0502020204030203" pitchFamily="34" charset="0"/>
              </a:rPr>
              <a:t>t. </a:t>
            </a:r>
            <a:r>
              <a:rPr lang="hu-HU" b="0" i="0" dirty="0" err="1">
                <a:solidFill>
                  <a:srgbClr val="FFFFFF"/>
                </a:solidFill>
                <a:effectLst/>
                <a:latin typeface="Lato" panose="020F0502020204030203" pitchFamily="34" charset="0"/>
              </a:rPr>
              <a:t>Currently</a:t>
            </a:r>
            <a:r>
              <a:rPr lang="hu-HU" b="0" i="0" dirty="0">
                <a:solidFill>
                  <a:srgbClr val="FFFFFF"/>
                </a:solidFill>
                <a:effectLst/>
                <a:latin typeface="Lato" panose="020F0502020204030203" pitchFamily="34" charset="0"/>
              </a:rPr>
              <a:t> I </a:t>
            </a:r>
            <a:r>
              <a:rPr lang="hu-HU" b="0" i="0" dirty="0" err="1">
                <a:solidFill>
                  <a:srgbClr val="FFFFFF"/>
                </a:solidFill>
                <a:effectLst/>
                <a:latin typeface="Lato" panose="020F0502020204030203" pitchFamily="34" charset="0"/>
              </a:rPr>
              <a:t>work</a:t>
            </a:r>
            <a:r>
              <a:rPr lang="hu-HU" b="0" i="0" dirty="0">
                <a:solidFill>
                  <a:srgbClr val="FFFFFF"/>
                </a:solidFill>
                <a:effectLst/>
                <a:latin typeface="Lato" panose="020F0502020204030203" pitchFamily="34" charset="0"/>
              </a:rPr>
              <a:t> </a:t>
            </a:r>
            <a:r>
              <a:rPr lang="hu-HU" b="0" i="0" dirty="0" err="1">
                <a:solidFill>
                  <a:srgbClr val="FFFFFF"/>
                </a:solidFill>
                <a:effectLst/>
                <a:latin typeface="Lato" panose="020F0502020204030203" pitchFamily="34" charset="0"/>
              </a:rPr>
              <a:t>as</a:t>
            </a:r>
            <a:r>
              <a:rPr lang="hu-HU" b="0" i="0" dirty="0">
                <a:solidFill>
                  <a:srgbClr val="FFFFFF"/>
                </a:solidFill>
                <a:effectLst/>
                <a:latin typeface="Lato" panose="020F0502020204030203" pitchFamily="34" charset="0"/>
              </a:rPr>
              <a:t> a software </a:t>
            </a:r>
            <a:r>
              <a:rPr lang="hu-HU" b="0" i="0" dirty="0" err="1">
                <a:solidFill>
                  <a:srgbClr val="FFFFFF"/>
                </a:solidFill>
                <a:effectLst/>
                <a:latin typeface="Lato" panose="020F0502020204030203" pitchFamily="34" charset="0"/>
              </a:rPr>
              <a:t>developer</a:t>
            </a:r>
            <a:r>
              <a:rPr lang="hu-HU" b="0" i="0" dirty="0">
                <a:solidFill>
                  <a:srgbClr val="FFFFFF"/>
                </a:solidFill>
                <a:effectLst/>
                <a:latin typeface="Lato" panose="020F0502020204030203" pitchFamily="34" charset="0"/>
              </a:rPr>
              <a:t> </a:t>
            </a:r>
            <a:r>
              <a:rPr lang="hu-HU" b="0" i="0" dirty="0" err="1">
                <a:solidFill>
                  <a:srgbClr val="FFFFFF"/>
                </a:solidFill>
                <a:effectLst/>
                <a:latin typeface="Lato" panose="020F0502020204030203" pitchFamily="34" charset="0"/>
              </a:rPr>
              <a:t>at</a:t>
            </a:r>
            <a:r>
              <a:rPr lang="hu-HU" b="0" i="0" dirty="0">
                <a:solidFill>
                  <a:srgbClr val="FFFFFF"/>
                </a:solidFill>
                <a:effectLst/>
                <a:latin typeface="Lato" panose="020F0502020204030203" pitchFamily="34" charset="0"/>
              </a:rPr>
              <a:t> </a:t>
            </a:r>
            <a:r>
              <a:rPr lang="hu-HU" b="0" i="0" dirty="0" err="1">
                <a:solidFill>
                  <a:srgbClr val="FFFFFF"/>
                </a:solidFill>
                <a:effectLst/>
                <a:latin typeface="Lato" panose="020F0502020204030203" pitchFamily="34" charset="0"/>
              </a:rPr>
              <a:t>Swarco</a:t>
            </a:r>
            <a:r>
              <a:rPr lang="hu-HU" b="0" i="0" dirty="0">
                <a:solidFill>
                  <a:srgbClr val="FFFFFF"/>
                </a:solidFill>
                <a:effectLst/>
                <a:latin typeface="Lato" panose="020F0502020204030203" pitchFamily="34" charset="0"/>
              </a:rPr>
              <a:t> Limited </a:t>
            </a:r>
            <a:r>
              <a:rPr lang="hu-HU" b="0" i="0" dirty="0" err="1">
                <a:solidFill>
                  <a:srgbClr val="FFFFFF"/>
                </a:solidFill>
                <a:effectLst/>
                <a:latin typeface="Lato" panose="020F0502020204030203" pitchFamily="34" charset="0"/>
              </a:rPr>
              <a:t>at</a:t>
            </a:r>
            <a:r>
              <a:rPr lang="hu-HU" b="0" i="0" dirty="0">
                <a:solidFill>
                  <a:srgbClr val="FFFFFF"/>
                </a:solidFill>
                <a:effectLst/>
                <a:latin typeface="Lato" panose="020F0502020204030203" pitchFamily="34" charset="0"/>
              </a:rPr>
              <a:t> </a:t>
            </a:r>
            <a:r>
              <a:rPr lang="hu-HU" b="0" i="0" dirty="0" err="1">
                <a:solidFill>
                  <a:srgbClr val="FFFFFF"/>
                </a:solidFill>
                <a:effectLst/>
                <a:latin typeface="Lato" panose="020F0502020204030203" pitchFamily="34" charset="0"/>
              </a:rPr>
              <a:t>Vienna</a:t>
            </a:r>
            <a:endParaRPr lang="hu-HU" b="0" i="0" dirty="0">
              <a:solidFill>
                <a:srgbClr val="FFFFFF"/>
              </a:solidFill>
              <a:effectLst/>
              <a:latin typeface="Lato" panose="020F0502020204030203" pitchFamily="34" charset="0"/>
            </a:endParaRPr>
          </a:p>
          <a:p>
            <a:r>
              <a:rPr lang="en-GB" b="0" i="0" dirty="0">
                <a:solidFill>
                  <a:srgbClr val="374151"/>
                </a:solidFill>
                <a:effectLst/>
                <a:latin typeface="Söhne"/>
              </a:rPr>
              <a:t>The current project is in line with our main research objectives. </a:t>
            </a:r>
          </a:p>
          <a:p>
            <a:r>
              <a:rPr lang="en-GB" b="0" i="0" dirty="0">
                <a:solidFill>
                  <a:srgbClr val="374151"/>
                </a:solidFill>
                <a:effectLst/>
                <a:latin typeface="Söhne"/>
              </a:rPr>
              <a:t>Our primary focus lies on cybersecurity, which we aim to enhance through the utilization of artificial intelligence.</a:t>
            </a:r>
            <a:r>
              <a:rPr lang="hu-HU" b="0" i="0" dirty="0">
                <a:solidFill>
                  <a:srgbClr val="374151"/>
                </a:solidFill>
                <a:effectLst/>
                <a:latin typeface="Söhne"/>
              </a:rPr>
              <a:t> </a:t>
            </a:r>
          </a:p>
          <a:p>
            <a:endParaRPr lang="hu-HU" b="0" i="0" dirty="0">
              <a:solidFill>
                <a:srgbClr val="374151"/>
              </a:solidFill>
              <a:effectLst/>
              <a:latin typeface="Söhne"/>
            </a:endParaRPr>
          </a:p>
        </p:txBody>
      </p:sp>
      <p:sp>
        <p:nvSpPr>
          <p:cNvPr id="4" name="Slide Number Placeholder 3"/>
          <p:cNvSpPr>
            <a:spLocks noGrp="1"/>
          </p:cNvSpPr>
          <p:nvPr>
            <p:ph type="sldNum" sz="quarter" idx="5"/>
          </p:nvPr>
        </p:nvSpPr>
        <p:spPr/>
        <p:txBody>
          <a:bodyPr/>
          <a:lstStyle/>
          <a:p>
            <a:pPr rtl="0"/>
            <a:fld id="{D4B9A9E5-4F7F-4A7D-9DE1-899232329269}" type="slidenum">
              <a:rPr lang="en-GB" smtClean="0"/>
              <a:t>2</a:t>
            </a:fld>
            <a:endParaRPr lang="en-GB"/>
          </a:p>
        </p:txBody>
      </p:sp>
    </p:spTree>
    <p:extLst>
      <p:ext uri="{BB962C8B-B14F-4D97-AF65-F5344CB8AC3E}">
        <p14:creationId xmlns:p14="http://schemas.microsoft.com/office/powerpoint/2010/main" val="1202913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E4E6EB"/>
                </a:solidFill>
                <a:effectLst/>
                <a:latin typeface="Segoe UI Historic" panose="020B0502040204020203" pitchFamily="34" charset="0"/>
              </a:rPr>
              <a:t>Before we commence, it would be beneficial for everyone to possess a common understanding of what OT networks are.</a:t>
            </a:r>
            <a:endParaRPr lang="hu-HU" b="0" i="0" dirty="0">
              <a:solidFill>
                <a:srgbClr val="E4E6EB"/>
              </a:solidFill>
              <a:effectLst/>
              <a:latin typeface="Segoe UI Historic" panose="020B0502040204020203" pitchFamily="34" charset="0"/>
            </a:endParaRPr>
          </a:p>
          <a:p>
            <a:endParaRPr lang="hu-HU" b="0" i="0" dirty="0">
              <a:solidFill>
                <a:srgbClr val="E4E6EB"/>
              </a:solidFill>
              <a:effectLst/>
              <a:latin typeface="Segoe UI Historic" panose="020B0502040204020203" pitchFamily="34" charset="0"/>
            </a:endParaRPr>
          </a:p>
          <a:p>
            <a:r>
              <a:rPr lang="en-GB" b="0" i="0" dirty="0">
                <a:solidFill>
                  <a:srgbClr val="E4E6EB"/>
                </a:solidFill>
                <a:effectLst/>
                <a:latin typeface="Segoe UI Historic" panose="020B0502040204020203" pitchFamily="34" charset="0"/>
              </a:rPr>
              <a:t>As you can see on the picture on the right-side is an OT network. It is a network connection that connects production devices such as robots, transfer bands, pumps, packaging machines, and other similar devices. The machines are usually controlled by PLC-s and they use this network to communicate with each other.</a:t>
            </a:r>
            <a:endParaRPr lang="hu-HU" b="0" i="0" dirty="0">
              <a:solidFill>
                <a:srgbClr val="E4E6EB"/>
              </a:solidFill>
              <a:effectLst/>
              <a:latin typeface="Segoe UI Historic" panose="020B0502040204020203" pitchFamily="34" charset="0"/>
            </a:endParaRPr>
          </a:p>
          <a:p>
            <a:endParaRPr lang="hu-HU" b="0" i="0" noProof="0" dirty="0">
              <a:solidFill>
                <a:srgbClr val="E4E6EB"/>
              </a:solidFill>
              <a:effectLst/>
              <a:latin typeface="Segoe UI Historic" panose="020B0502040204020203" pitchFamily="34" charset="0"/>
            </a:endParaRPr>
          </a:p>
          <a:p>
            <a:r>
              <a:rPr lang="en-GB" b="0" i="0" noProof="0" dirty="0">
                <a:solidFill>
                  <a:srgbClr val="E4E6EB"/>
                </a:solidFill>
                <a:effectLst/>
                <a:latin typeface="Segoe UI Historic" panose="020B0502040204020203" pitchFamily="34" charset="0"/>
              </a:rPr>
              <a:t>The picture on the left shows an example of an IT network. The main difference between the two is that IT networks are primarily local area networks and typically include personal computers, laptops, and server equipment. Neither </a:t>
            </a:r>
            <a:r>
              <a:rPr lang="en-GB" b="0" i="0" noProof="0" dirty="0" err="1">
                <a:solidFill>
                  <a:srgbClr val="E4E6EB"/>
                </a:solidFill>
                <a:effectLst/>
                <a:latin typeface="Segoe UI Historic" panose="020B0502040204020203" pitchFamily="34" charset="0"/>
              </a:rPr>
              <a:t>modbus</a:t>
            </a:r>
            <a:r>
              <a:rPr lang="en-GB" b="0" i="0" noProof="0" dirty="0">
                <a:solidFill>
                  <a:srgbClr val="E4E6EB"/>
                </a:solidFill>
                <a:effectLst/>
                <a:latin typeface="Segoe UI Historic" panose="020B0502040204020203" pitchFamily="34" charset="0"/>
              </a:rPr>
              <a:t> nor CAN bus protocols are used, and there is no PLC communication presence on the network.</a:t>
            </a:r>
            <a:endParaRPr lang="hu-HU" b="0" i="0" noProof="0" dirty="0">
              <a:solidFill>
                <a:srgbClr val="E4E6EB"/>
              </a:solidFill>
              <a:effectLst/>
              <a:latin typeface="Segoe UI Historic" panose="020B0502040204020203" pitchFamily="34" charset="0"/>
            </a:endParaRPr>
          </a:p>
        </p:txBody>
      </p:sp>
      <p:sp>
        <p:nvSpPr>
          <p:cNvPr id="4" name="Slide Number Placeholder 3"/>
          <p:cNvSpPr>
            <a:spLocks noGrp="1"/>
          </p:cNvSpPr>
          <p:nvPr>
            <p:ph type="sldNum" sz="quarter" idx="5"/>
          </p:nvPr>
        </p:nvSpPr>
        <p:spPr/>
        <p:txBody>
          <a:bodyPr/>
          <a:lstStyle/>
          <a:p>
            <a:pPr rtl="0"/>
            <a:fld id="{D4B9A9E5-4F7F-4A7D-9DE1-899232329269}" type="slidenum">
              <a:rPr lang="en-GB" smtClean="0"/>
              <a:t>3</a:t>
            </a:fld>
            <a:endParaRPr lang="en-GB"/>
          </a:p>
        </p:txBody>
      </p:sp>
    </p:spTree>
    <p:extLst>
      <p:ext uri="{BB962C8B-B14F-4D97-AF65-F5344CB8AC3E}">
        <p14:creationId xmlns:p14="http://schemas.microsoft.com/office/powerpoint/2010/main" val="11038925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As you are aware from your personal experiences, it is imperative to note that any component that is connected to a network is also susceptible to vulnerability. What is the meaning of 'vulnerable?? It can be attacked by someone outside of the organization.</a:t>
            </a:r>
            <a:r>
              <a:rPr lang="hu-HU" dirty="0"/>
              <a:t> </a:t>
            </a:r>
            <a:r>
              <a:rPr lang="en-GB" dirty="0"/>
              <a:t>Unlike IT systems, these systems were not specifically designed to safeguard against cyberattacks. </a:t>
            </a:r>
            <a:r>
              <a:rPr lang="hu-HU" dirty="0" err="1"/>
              <a:t>This</a:t>
            </a:r>
            <a:r>
              <a:rPr lang="hu-HU" dirty="0"/>
              <a:t> is a main </a:t>
            </a:r>
            <a:r>
              <a:rPr lang="hu-HU" dirty="0" err="1"/>
              <a:t>problem</a:t>
            </a:r>
            <a:r>
              <a:rPr lang="hu-HU" dirty="0"/>
              <a:t>.</a:t>
            </a:r>
          </a:p>
          <a:p>
            <a:endParaRPr lang="hu-HU" dirty="0"/>
          </a:p>
          <a:p>
            <a:r>
              <a:rPr lang="hu-HU" dirty="0"/>
              <a:t>The </a:t>
            </a:r>
            <a:r>
              <a:rPr lang="hu-HU" dirty="0" err="1"/>
              <a:t>second</a:t>
            </a:r>
            <a:r>
              <a:rPr lang="hu-HU" dirty="0"/>
              <a:t> </a:t>
            </a:r>
            <a:r>
              <a:rPr lang="hu-HU" dirty="0" err="1"/>
              <a:t>problem</a:t>
            </a:r>
            <a:r>
              <a:rPr lang="hu-HU" dirty="0"/>
              <a:t> </a:t>
            </a:r>
            <a:r>
              <a:rPr lang="hu-HU" dirty="0" err="1"/>
              <a:t>as</a:t>
            </a:r>
            <a:r>
              <a:rPr lang="hu-HU" dirty="0"/>
              <a:t> </a:t>
            </a:r>
            <a:r>
              <a:rPr lang="hu-HU" dirty="0" err="1"/>
              <a:t>we</a:t>
            </a:r>
            <a:r>
              <a:rPr lang="hu-HU" dirty="0"/>
              <a:t> </a:t>
            </a:r>
            <a:r>
              <a:rPr lang="hu-HU" dirty="0" err="1"/>
              <a:t>know</a:t>
            </a:r>
            <a:r>
              <a:rPr lang="hu-HU" dirty="0"/>
              <a:t> r</a:t>
            </a:r>
            <a:r>
              <a:rPr lang="en-GB" dirty="0" err="1"/>
              <a:t>ecently</a:t>
            </a:r>
            <a:r>
              <a:rPr lang="en-GB" dirty="0"/>
              <a:t>, a prominent automobile manufacturer acknowledged the occurrence of a targeted cyberattack that resulted in the complete </a:t>
            </a:r>
            <a:r>
              <a:rPr lang="hu-HU" dirty="0"/>
              <a:t>stop</a:t>
            </a:r>
            <a:r>
              <a:rPr lang="en-GB" dirty="0"/>
              <a:t> of production lines across Europe.</a:t>
            </a:r>
            <a:r>
              <a:rPr lang="hu-HU" dirty="0"/>
              <a:t> Is </a:t>
            </a:r>
            <a:r>
              <a:rPr lang="hu-HU" dirty="0" err="1"/>
              <a:t>yust</a:t>
            </a:r>
            <a:r>
              <a:rPr lang="hu-HU" dirty="0"/>
              <a:t> </a:t>
            </a:r>
            <a:r>
              <a:rPr lang="hu-HU" dirty="0" err="1"/>
              <a:t>happend</a:t>
            </a:r>
            <a:r>
              <a:rPr lang="hu-HU" dirty="0"/>
              <a:t> </a:t>
            </a:r>
            <a:r>
              <a:rPr lang="hu-HU" dirty="0" err="1"/>
              <a:t>two</a:t>
            </a:r>
            <a:r>
              <a:rPr lang="hu-HU" dirty="0"/>
              <a:t> </a:t>
            </a:r>
            <a:r>
              <a:rPr lang="hu-HU" dirty="0" err="1"/>
              <a:t>weeks</a:t>
            </a:r>
            <a:r>
              <a:rPr lang="hu-HU" dirty="0"/>
              <a:t> </a:t>
            </a:r>
            <a:r>
              <a:rPr lang="hu-HU" dirty="0" err="1"/>
              <a:t>ago</a:t>
            </a:r>
            <a:r>
              <a:rPr lang="hu-HU" dirty="0"/>
              <a:t>.</a:t>
            </a:r>
          </a:p>
          <a:p>
            <a:endParaRPr lang="hu-HU" dirty="0"/>
          </a:p>
          <a:p>
            <a:r>
              <a:rPr lang="en-GB" dirty="0"/>
              <a:t>During my work on machine development, I have firsthand knowledge of the potential complications </a:t>
            </a:r>
            <a:r>
              <a:rPr lang="hu-HU" dirty="0"/>
              <a:t>and </a:t>
            </a:r>
            <a:r>
              <a:rPr lang="hu-HU" dirty="0" err="1"/>
              <a:t>danger</a:t>
            </a:r>
            <a:r>
              <a:rPr lang="hu-HU" dirty="0"/>
              <a:t> </a:t>
            </a:r>
            <a:r>
              <a:rPr lang="en-GB" dirty="0"/>
              <a:t>that can arise when sending incorrect data packets to the peripherals.</a:t>
            </a:r>
            <a:r>
              <a:rPr lang="hu-HU" dirty="0"/>
              <a:t> </a:t>
            </a:r>
            <a:r>
              <a:rPr lang="en-GB" dirty="0"/>
              <a:t>When someone maliciously sends manipulated data packets, the same thing happens.</a:t>
            </a:r>
            <a:endParaRPr lang="hu-HU" dirty="0"/>
          </a:p>
          <a:p>
            <a:endParaRPr lang="hu-HU"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Data </a:t>
            </a:r>
            <a:r>
              <a:rPr lang="en-GB" dirty="0" err="1"/>
              <a:t>packe</a:t>
            </a:r>
            <a:r>
              <a:rPr lang="hu-HU" dirty="0" err="1"/>
              <a:t>ts</a:t>
            </a:r>
            <a:r>
              <a:rPr lang="hu-HU" dirty="0"/>
              <a:t> </a:t>
            </a:r>
            <a:r>
              <a:rPr lang="hu-HU" dirty="0" err="1"/>
              <a:t>that</a:t>
            </a:r>
            <a:r>
              <a:rPr lang="hu-HU" dirty="0"/>
              <a:t> </a:t>
            </a:r>
            <a:r>
              <a:rPr lang="hu-HU" dirty="0" err="1"/>
              <a:t>are</a:t>
            </a:r>
            <a:r>
              <a:rPr lang="hu-HU" dirty="0"/>
              <a:t> </a:t>
            </a:r>
            <a:r>
              <a:rPr lang="hu-HU" dirty="0" err="1"/>
              <a:t>travelling</a:t>
            </a:r>
            <a:r>
              <a:rPr lang="hu-HU" dirty="0"/>
              <a:t> </a:t>
            </a:r>
            <a:r>
              <a:rPr lang="hu-HU" dirty="0" err="1"/>
              <a:t>on</a:t>
            </a:r>
            <a:r>
              <a:rPr lang="hu-HU" dirty="0"/>
              <a:t> </a:t>
            </a:r>
            <a:r>
              <a:rPr lang="hu-HU" dirty="0" err="1"/>
              <a:t>the</a:t>
            </a:r>
            <a:r>
              <a:rPr lang="hu-HU" dirty="0"/>
              <a:t> </a:t>
            </a:r>
            <a:r>
              <a:rPr lang="hu-HU" dirty="0" err="1"/>
              <a:t>ot</a:t>
            </a:r>
            <a:r>
              <a:rPr lang="hu-HU" dirty="0"/>
              <a:t> </a:t>
            </a:r>
            <a:r>
              <a:rPr lang="hu-HU" dirty="0" err="1"/>
              <a:t>network</a:t>
            </a:r>
            <a:r>
              <a:rPr lang="hu-HU" dirty="0"/>
              <a:t> </a:t>
            </a:r>
            <a:r>
              <a:rPr lang="hu-HU" dirty="0" err="1"/>
              <a:t>are</a:t>
            </a:r>
            <a:r>
              <a:rPr lang="hu-HU" dirty="0"/>
              <a:t> </a:t>
            </a:r>
            <a:r>
              <a:rPr lang="hu-HU" dirty="0" err="1"/>
              <a:t>currently</a:t>
            </a:r>
            <a:r>
              <a:rPr lang="hu-HU" dirty="0"/>
              <a:t> </a:t>
            </a:r>
            <a:r>
              <a:rPr lang="hu-HU" dirty="0" err="1"/>
              <a:t>analysed</a:t>
            </a:r>
            <a:r>
              <a:rPr lang="hu-HU" dirty="0"/>
              <a:t> </a:t>
            </a:r>
            <a:r>
              <a:rPr lang="hu-HU" dirty="0" err="1"/>
              <a:t>manualy</a:t>
            </a:r>
            <a:r>
              <a:rPr lang="hu-HU" dirty="0"/>
              <a:t>. </a:t>
            </a:r>
            <a:r>
              <a:rPr lang="hu-HU" dirty="0" err="1"/>
              <a:t>This</a:t>
            </a:r>
            <a:r>
              <a:rPr lang="hu-HU" dirty="0"/>
              <a:t> is </a:t>
            </a:r>
            <a:r>
              <a:rPr lang="hu-HU" dirty="0" err="1"/>
              <a:t>done</a:t>
            </a:r>
            <a:r>
              <a:rPr lang="hu-HU" dirty="0"/>
              <a:t> </a:t>
            </a:r>
            <a:r>
              <a:rPr lang="hu-HU" dirty="0" err="1"/>
              <a:t>by</a:t>
            </a:r>
            <a:r>
              <a:rPr lang="hu-HU" dirty="0"/>
              <a:t> </a:t>
            </a:r>
            <a:r>
              <a:rPr lang="hu-HU" dirty="0" err="1"/>
              <a:t>humans</a:t>
            </a:r>
            <a:r>
              <a:rPr lang="hu-HU" dirty="0"/>
              <a:t>, and </a:t>
            </a:r>
            <a:r>
              <a:rPr lang="hu-HU" dirty="0" err="1"/>
              <a:t>the</a:t>
            </a:r>
            <a:r>
              <a:rPr lang="hu-HU" dirty="0"/>
              <a:t> </a:t>
            </a:r>
            <a:r>
              <a:rPr lang="hu-HU" dirty="0" err="1"/>
              <a:t>analysis</a:t>
            </a:r>
            <a:r>
              <a:rPr lang="hu-HU" dirty="0"/>
              <a:t> is </a:t>
            </a:r>
            <a:r>
              <a:rPr lang="hu-HU" dirty="0" err="1"/>
              <a:t>only</a:t>
            </a:r>
            <a:r>
              <a:rPr lang="hu-HU" dirty="0"/>
              <a:t> </a:t>
            </a:r>
            <a:r>
              <a:rPr lang="hu-HU" dirty="0" err="1"/>
              <a:t>done</a:t>
            </a:r>
            <a:r>
              <a:rPr lang="hu-HU" dirty="0"/>
              <a:t> </a:t>
            </a:r>
            <a:r>
              <a:rPr lang="hu-HU" dirty="0" err="1"/>
              <a:t>after</a:t>
            </a:r>
            <a:r>
              <a:rPr lang="hu-HU" dirty="0"/>
              <a:t> </a:t>
            </a:r>
            <a:r>
              <a:rPr lang="hu-HU" dirty="0" err="1"/>
              <a:t>the</a:t>
            </a:r>
            <a:r>
              <a:rPr lang="hu-HU" dirty="0"/>
              <a:t> </a:t>
            </a:r>
            <a:r>
              <a:rPr lang="hu-HU" dirty="0" err="1"/>
              <a:t>attack</a:t>
            </a:r>
            <a:r>
              <a:rPr lang="hu-HU" dirty="0"/>
              <a:t> has </a:t>
            </a:r>
            <a:r>
              <a:rPr lang="hu-HU" dirty="0" err="1"/>
              <a:t>already</a:t>
            </a:r>
            <a:r>
              <a:rPr lang="hu-HU" dirty="0"/>
              <a:t> </a:t>
            </a:r>
            <a:r>
              <a:rPr lang="en-GB" noProof="0" dirty="0"/>
              <a:t>happened</a:t>
            </a:r>
            <a:r>
              <a:rPr lang="hu-HU" dirty="0"/>
              <a:t>.</a:t>
            </a:r>
            <a:endParaRPr lang="en-GB" dirty="0">
              <a:effectLst/>
            </a:endParaRPr>
          </a:p>
          <a:p>
            <a:endParaRPr lang="hu-HU" dirty="0"/>
          </a:p>
          <a:p>
            <a:endParaRPr lang="en-GB" dirty="0"/>
          </a:p>
        </p:txBody>
      </p:sp>
      <p:sp>
        <p:nvSpPr>
          <p:cNvPr id="4" name="Slide Number Placeholder 3"/>
          <p:cNvSpPr>
            <a:spLocks noGrp="1"/>
          </p:cNvSpPr>
          <p:nvPr>
            <p:ph type="sldNum" sz="quarter" idx="5"/>
          </p:nvPr>
        </p:nvSpPr>
        <p:spPr/>
        <p:txBody>
          <a:bodyPr/>
          <a:lstStyle/>
          <a:p>
            <a:pPr rtl="0"/>
            <a:fld id="{D4B9A9E5-4F7F-4A7D-9DE1-899232329269}" type="slidenum">
              <a:rPr lang="en-GB" smtClean="0"/>
              <a:t>4</a:t>
            </a:fld>
            <a:endParaRPr lang="en-GB"/>
          </a:p>
        </p:txBody>
      </p:sp>
    </p:spTree>
    <p:extLst>
      <p:ext uri="{BB962C8B-B14F-4D97-AF65-F5344CB8AC3E}">
        <p14:creationId xmlns:p14="http://schemas.microsoft.com/office/powerpoint/2010/main" val="7980850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en-GB" dirty="0"/>
              <a:t>We will require a real-time data packet analysis in order to mitigate the threat. In this study, we attempted to employ artificial intelligence (AI) to identify unusual requests. By that, I mean requests that are not usual, or anything that is considered out of the ordinary</a:t>
            </a:r>
          </a:p>
        </p:txBody>
      </p:sp>
      <p:sp>
        <p:nvSpPr>
          <p:cNvPr id="4" name="Slide Number Placeholder 3"/>
          <p:cNvSpPr>
            <a:spLocks noGrp="1"/>
          </p:cNvSpPr>
          <p:nvPr>
            <p:ph type="sldNum" sz="quarter" idx="5"/>
          </p:nvPr>
        </p:nvSpPr>
        <p:spPr/>
        <p:txBody>
          <a:bodyPr rtlCol="0"/>
          <a:lstStyle/>
          <a:p>
            <a:pPr rtl="0"/>
            <a:fld id="{D4B9A9E5-4F7F-4A7D-9DE1-899232329269}" type="slidenum">
              <a:rPr lang="en-GB" smtClean="0"/>
              <a:t>5</a:t>
            </a:fld>
            <a:endParaRPr lang="en-GB"/>
          </a:p>
        </p:txBody>
      </p:sp>
    </p:spTree>
    <p:extLst>
      <p:ext uri="{BB962C8B-B14F-4D97-AF65-F5344CB8AC3E}">
        <p14:creationId xmlns:p14="http://schemas.microsoft.com/office/powerpoint/2010/main" val="38860653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dirty="0">
                <a:effectLst/>
                <a:latin typeface="Times New Roman" panose="02020603050405020304" pitchFamily="18" charset="0"/>
                <a:ea typeface="Times New Roman" panose="02020603050405020304" pitchFamily="18" charset="0"/>
              </a:rPr>
              <a:t>The attack mechanism used essentially floods the Modbus server with a large amount of data, resulting in little to no resources left for the communication on the Client side. </a:t>
            </a:r>
            <a:endParaRPr lang="hu-HU" sz="1800" dirty="0">
              <a:effectLst/>
              <a:latin typeface="Times New Roman" panose="02020603050405020304" pitchFamily="18" charset="0"/>
              <a:ea typeface="Times New Roman" panose="02020603050405020304" pitchFamily="18" charset="0"/>
            </a:endParaRPr>
          </a:p>
          <a:p>
            <a:r>
              <a:rPr lang="en-GB" sz="1800" dirty="0">
                <a:effectLst/>
                <a:latin typeface="Times New Roman" panose="02020603050405020304" pitchFamily="18" charset="0"/>
                <a:ea typeface="Times New Roman" panose="02020603050405020304" pitchFamily="18" charset="0"/>
              </a:rPr>
              <a:t>The impact of this suboptimal execution</a:t>
            </a:r>
            <a:r>
              <a:rPr lang="hu-HU" sz="1800" dirty="0">
                <a:effectLst/>
                <a:latin typeface="Times New Roman" panose="02020603050405020304" pitchFamily="18" charset="0"/>
                <a:ea typeface="Times New Roman" panose="02020603050405020304" pitchFamily="18" charset="0"/>
              </a:rPr>
              <a:t> </a:t>
            </a:r>
            <a:r>
              <a:rPr lang="hu-HU" sz="1800" dirty="0" err="1">
                <a:effectLst/>
                <a:latin typeface="Times New Roman" panose="02020603050405020304" pitchFamily="18" charset="0"/>
                <a:ea typeface="Times New Roman" panose="02020603050405020304" pitchFamily="18" charset="0"/>
              </a:rPr>
              <a:t>on</a:t>
            </a:r>
            <a:r>
              <a:rPr lang="hu-HU" sz="1800" dirty="0">
                <a:effectLst/>
                <a:latin typeface="Times New Roman" panose="02020603050405020304" pitchFamily="18" charset="0"/>
                <a:ea typeface="Times New Roman" panose="02020603050405020304" pitchFamily="18" charset="0"/>
              </a:rPr>
              <a:t> </a:t>
            </a:r>
            <a:r>
              <a:rPr lang="hu-HU" sz="1800">
                <a:effectLst/>
                <a:latin typeface="Times New Roman" panose="02020603050405020304" pitchFamily="18" charset="0"/>
                <a:ea typeface="Times New Roman" panose="02020603050405020304" pitchFamily="18" charset="0"/>
              </a:rPr>
              <a:t>the</a:t>
            </a:r>
            <a:r>
              <a:rPr lang="en-GB" sz="1800">
                <a:effectLst/>
                <a:latin typeface="Times New Roman" panose="02020603050405020304" pitchFamily="18" charset="0"/>
                <a:ea typeface="Times New Roman" panose="02020603050405020304" pitchFamily="18" charset="0"/>
              </a:rPr>
              <a:t> </a:t>
            </a:r>
            <a:r>
              <a:rPr lang="en-GB" sz="1800" dirty="0">
                <a:effectLst/>
                <a:latin typeface="Times New Roman" panose="02020603050405020304" pitchFamily="18" charset="0"/>
                <a:ea typeface="Times New Roman" panose="02020603050405020304" pitchFamily="18" charset="0"/>
              </a:rPr>
              <a:t>environment is that the peripherals controlled by the Client slow down or stop altogether.</a:t>
            </a:r>
            <a:endParaRPr lang="hu-HU" sz="1800" dirty="0">
              <a:effectLst/>
              <a:latin typeface="Times New Roman" panose="02020603050405020304" pitchFamily="18" charset="0"/>
              <a:ea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hu-HU" sz="1800"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latin typeface="Arial" panose="020B0604020202020204" pitchFamily="34" charset="0"/>
                <a:ea typeface="Times New Roman" panose="02020603050405020304" pitchFamily="18" charset="0"/>
                <a:cs typeface="Times New Roman" panose="02020603050405020304" pitchFamily="18" charset="0"/>
              </a:rPr>
              <a:t>We monitored the system processes during the attack mechanism using the network packet analyser software called Wireshark, and the data streams were archived for each peripheral. </a:t>
            </a:r>
            <a:endParaRPr lang="de-DE" sz="1800" dirty="0">
              <a:effectLst/>
              <a:latin typeface="Arial" panose="020B0604020202020204" pitchFamily="34" charset="0"/>
              <a:ea typeface="Times New Roman" panose="02020603050405020304" pitchFamily="18"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pPr rtl="0"/>
            <a:fld id="{D4B9A9E5-4F7F-4A7D-9DE1-899232329269}" type="slidenum">
              <a:rPr lang="en-GB" smtClean="0"/>
              <a:t>6</a:t>
            </a:fld>
            <a:endParaRPr lang="en-GB"/>
          </a:p>
        </p:txBody>
      </p:sp>
    </p:spTree>
    <p:extLst>
      <p:ext uri="{BB962C8B-B14F-4D97-AF65-F5344CB8AC3E}">
        <p14:creationId xmlns:p14="http://schemas.microsoft.com/office/powerpoint/2010/main" val="20633186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10000"/>
              </a:lnSpc>
              <a:tabLst>
                <a:tab pos="4508500" algn="r"/>
              </a:tabLst>
            </a:pPr>
            <a:r>
              <a:rPr lang="en-GB" sz="1800" dirty="0">
                <a:effectLst/>
                <a:latin typeface="Arial" panose="020B0604020202020204" pitchFamily="34" charset="0"/>
                <a:ea typeface="Times New Roman" panose="02020603050405020304" pitchFamily="18" charset="0"/>
                <a:cs typeface="Times New Roman" panose="02020603050405020304" pitchFamily="18" charset="0"/>
              </a:rPr>
              <a:t>We used three virtual machines with standard Modbus Server/Client communication. A fuzzer was used in addition between the two devices. So, the third virtual machine was allocated to the fuzzer. Fuzzers are generally used for examining and testing applications/protocols. Fuzzers can be used to discover vulnerabilities and weaknesses in applications, making the implementation process easier. Therefore, signs of fuzzer usage should be monitored in an industrial network.</a:t>
            </a:r>
            <a:endParaRPr lang="de-DE" sz="1800" dirty="0">
              <a:effectLst/>
              <a:latin typeface="Arial" panose="020B0604020202020204" pitchFamily="34" charset="0"/>
              <a:ea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rtl="0"/>
            <a:fld id="{D4B9A9E5-4F7F-4A7D-9DE1-899232329269}" type="slidenum">
              <a:rPr lang="en-GB" smtClean="0"/>
              <a:t>7</a:t>
            </a:fld>
            <a:endParaRPr lang="en-GB"/>
          </a:p>
        </p:txBody>
      </p:sp>
    </p:spTree>
    <p:extLst>
      <p:ext uri="{BB962C8B-B14F-4D97-AF65-F5344CB8AC3E}">
        <p14:creationId xmlns:p14="http://schemas.microsoft.com/office/powerpoint/2010/main" val="28390789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a:buFont typeface="Arial" panose="020B0604020202020204" pitchFamily="34" charset="0"/>
              <a:buNone/>
            </a:pPr>
            <a:r>
              <a:rPr lang="en-GB" b="0" i="0" dirty="0">
                <a:solidFill>
                  <a:srgbClr val="374151"/>
                </a:solidFill>
                <a:effectLst/>
                <a:latin typeface="Söhne"/>
              </a:rPr>
              <a:t>It is a branch of computer science that aims to create smart machines capable of performing tasks that typically require human intelligence, such as visual perception, speech recognition, decision-making, and language translation.</a:t>
            </a:r>
            <a:r>
              <a:rPr lang="hu-HU" b="0" i="0" dirty="0">
                <a:solidFill>
                  <a:srgbClr val="374151"/>
                </a:solidFill>
                <a:effectLst/>
                <a:latin typeface="Söhne"/>
              </a:rPr>
              <a:t> </a:t>
            </a:r>
            <a:r>
              <a:rPr lang="hu-HU" b="0" i="0" dirty="0" err="1">
                <a:solidFill>
                  <a:srgbClr val="374151"/>
                </a:solidFill>
                <a:effectLst/>
                <a:latin typeface="Söhne"/>
              </a:rPr>
              <a:t>We</a:t>
            </a:r>
            <a:r>
              <a:rPr lang="hu-HU" b="0" i="0" dirty="0">
                <a:solidFill>
                  <a:srgbClr val="374151"/>
                </a:solidFill>
                <a:effectLst/>
                <a:latin typeface="Söhne"/>
              </a:rPr>
              <a:t> </a:t>
            </a:r>
            <a:r>
              <a:rPr lang="hu-HU" b="0" i="0" dirty="0" err="1">
                <a:solidFill>
                  <a:srgbClr val="374151"/>
                </a:solidFill>
                <a:effectLst/>
                <a:latin typeface="Söhne"/>
              </a:rPr>
              <a:t>used</a:t>
            </a:r>
            <a:r>
              <a:rPr lang="hu-HU" b="0" i="0" dirty="0">
                <a:solidFill>
                  <a:srgbClr val="374151"/>
                </a:solidFill>
                <a:effectLst/>
                <a:latin typeface="Söhne"/>
              </a:rPr>
              <a:t> </a:t>
            </a:r>
            <a:r>
              <a:rPr lang="hu-HU" b="0" i="0" dirty="0" err="1">
                <a:solidFill>
                  <a:srgbClr val="374151"/>
                </a:solidFill>
                <a:effectLst/>
                <a:latin typeface="Söhne"/>
              </a:rPr>
              <a:t>ai</a:t>
            </a:r>
            <a:r>
              <a:rPr lang="hu-HU" b="0" i="0" dirty="0">
                <a:solidFill>
                  <a:srgbClr val="374151"/>
                </a:solidFill>
                <a:effectLst/>
                <a:latin typeface="Söhne"/>
              </a:rPr>
              <a:t> </a:t>
            </a:r>
            <a:r>
              <a:rPr lang="hu-HU" b="0" i="0" dirty="0" err="1">
                <a:solidFill>
                  <a:srgbClr val="374151"/>
                </a:solidFill>
                <a:effectLst/>
                <a:latin typeface="Söhne"/>
              </a:rPr>
              <a:t>for</a:t>
            </a:r>
            <a:r>
              <a:rPr lang="hu-HU" b="0" i="0" dirty="0">
                <a:solidFill>
                  <a:srgbClr val="374151"/>
                </a:solidFill>
                <a:effectLst/>
                <a:latin typeface="Söhne"/>
              </a:rPr>
              <a:t> </a:t>
            </a:r>
            <a:r>
              <a:rPr lang="hu-HU" b="0" i="0" dirty="0" err="1">
                <a:solidFill>
                  <a:srgbClr val="374151"/>
                </a:solidFill>
                <a:effectLst/>
                <a:latin typeface="Söhne"/>
              </a:rPr>
              <a:t>data</a:t>
            </a:r>
            <a:r>
              <a:rPr lang="hu-HU" b="0" i="0" dirty="0">
                <a:solidFill>
                  <a:srgbClr val="374151"/>
                </a:solidFill>
                <a:effectLst/>
                <a:latin typeface="Söhne"/>
              </a:rPr>
              <a:t> </a:t>
            </a:r>
            <a:r>
              <a:rPr lang="hu-HU" b="0" i="0" dirty="0" err="1">
                <a:solidFill>
                  <a:srgbClr val="374151"/>
                </a:solidFill>
                <a:effectLst/>
                <a:latin typeface="Söhne"/>
              </a:rPr>
              <a:t>packet</a:t>
            </a:r>
            <a:r>
              <a:rPr lang="hu-HU" b="0" i="0" dirty="0">
                <a:solidFill>
                  <a:srgbClr val="374151"/>
                </a:solidFill>
                <a:effectLst/>
                <a:latin typeface="Söhne"/>
              </a:rPr>
              <a:t> </a:t>
            </a:r>
            <a:r>
              <a:rPr lang="hu-HU" b="0" i="0" dirty="0" err="1">
                <a:solidFill>
                  <a:srgbClr val="374151"/>
                </a:solidFill>
                <a:effectLst/>
                <a:latin typeface="Söhne"/>
              </a:rPr>
              <a:t>analysis</a:t>
            </a:r>
            <a:r>
              <a:rPr lang="hu-HU" b="0" i="0" dirty="0">
                <a:solidFill>
                  <a:srgbClr val="374151"/>
                </a:solidFill>
                <a:effectLst/>
                <a:latin typeface="Söhne"/>
              </a:rPr>
              <a:t>,.</a:t>
            </a:r>
          </a:p>
          <a:p>
            <a:pPr marL="0" lvl="0" indent="0" algn="l">
              <a:buFont typeface="Arial" panose="020B0604020202020204" pitchFamily="34" charset="0"/>
              <a:buNone/>
            </a:pPr>
            <a:r>
              <a:rPr lang="hu-HU" b="0" i="0" dirty="0" err="1">
                <a:solidFill>
                  <a:srgbClr val="374151"/>
                </a:solidFill>
                <a:effectLst/>
                <a:latin typeface="Söhne"/>
              </a:rPr>
              <a:t>We</a:t>
            </a:r>
            <a:r>
              <a:rPr lang="hu-HU" b="0" i="0" dirty="0">
                <a:solidFill>
                  <a:srgbClr val="374151"/>
                </a:solidFill>
                <a:effectLst/>
                <a:latin typeface="Söhne"/>
              </a:rPr>
              <a:t> </a:t>
            </a:r>
            <a:r>
              <a:rPr lang="hu-HU" b="0" i="0" dirty="0" err="1">
                <a:solidFill>
                  <a:srgbClr val="374151"/>
                </a:solidFill>
                <a:effectLst/>
                <a:latin typeface="Söhne"/>
              </a:rPr>
              <a:t>used</a:t>
            </a:r>
            <a:r>
              <a:rPr lang="hu-HU" b="0" i="0" dirty="0">
                <a:solidFill>
                  <a:srgbClr val="374151"/>
                </a:solidFill>
                <a:effectLst/>
                <a:latin typeface="Söhne"/>
              </a:rPr>
              <a:t> </a:t>
            </a:r>
            <a:r>
              <a:rPr lang="hu-HU" b="0" i="0" dirty="0" err="1">
                <a:solidFill>
                  <a:srgbClr val="374151"/>
                </a:solidFill>
                <a:effectLst/>
                <a:latin typeface="Söhne"/>
              </a:rPr>
              <a:t>two</a:t>
            </a:r>
            <a:r>
              <a:rPr lang="hu-HU" b="0" i="0" dirty="0">
                <a:solidFill>
                  <a:srgbClr val="374151"/>
                </a:solidFill>
                <a:effectLst/>
                <a:latin typeface="Söhne"/>
              </a:rPr>
              <a:t> </a:t>
            </a:r>
            <a:r>
              <a:rPr lang="hu-HU" b="0" i="0" dirty="0" err="1">
                <a:solidFill>
                  <a:srgbClr val="374151"/>
                </a:solidFill>
                <a:effectLst/>
                <a:latin typeface="Söhne"/>
              </a:rPr>
              <a:t>methods</a:t>
            </a:r>
            <a:r>
              <a:rPr lang="hu-HU" b="0" i="0" dirty="0">
                <a:solidFill>
                  <a:srgbClr val="374151"/>
                </a:solidFill>
                <a:effectLst/>
                <a:latin typeface="Söhne"/>
              </a:rPr>
              <a:t>: </a:t>
            </a:r>
            <a:r>
              <a:rPr lang="en-GB" sz="1200" b="0" i="0" dirty="0">
                <a:solidFill>
                  <a:schemeClr val="bg1"/>
                </a:solidFill>
                <a:effectLst/>
                <a:latin typeface="+mn-lt"/>
              </a:rPr>
              <a:t>Statistical learning</a:t>
            </a:r>
            <a:r>
              <a:rPr lang="hu-HU" sz="1200" b="0" i="0" dirty="0">
                <a:solidFill>
                  <a:schemeClr val="bg1"/>
                </a:solidFill>
                <a:effectLst/>
                <a:latin typeface="+mn-lt"/>
              </a:rPr>
              <a:t>, and </a:t>
            </a:r>
            <a:r>
              <a:rPr lang="en-GB" sz="1200" b="0" i="0" dirty="0">
                <a:solidFill>
                  <a:schemeClr val="bg1"/>
                </a:solidFill>
                <a:effectLst/>
                <a:latin typeface="+mn-lt"/>
              </a:rPr>
              <a:t>Natural Language processing</a:t>
            </a:r>
            <a:r>
              <a:rPr lang="hu-HU" sz="1200" b="0" i="0" dirty="0">
                <a:solidFill>
                  <a:schemeClr val="bg1"/>
                </a:solidFill>
                <a:effectLst/>
                <a:latin typeface="+mn-lt"/>
              </a:rPr>
              <a:t>.</a:t>
            </a:r>
            <a:r>
              <a:rPr lang="en-GB" sz="1200" b="0" i="0" dirty="0">
                <a:solidFill>
                  <a:schemeClr val="bg1"/>
                </a:solidFill>
                <a:effectLst/>
                <a:latin typeface="+mn-lt"/>
              </a:rPr>
              <a:t> </a:t>
            </a:r>
            <a:endParaRPr lang="en-GB" sz="1200" dirty="0">
              <a:solidFill>
                <a:schemeClr val="bg1"/>
              </a:solidFill>
            </a:endParaRPr>
          </a:p>
          <a:p>
            <a:endParaRPr lang="en-GB" dirty="0"/>
          </a:p>
        </p:txBody>
      </p:sp>
      <p:sp>
        <p:nvSpPr>
          <p:cNvPr id="4" name="Slide Number Placeholder 3"/>
          <p:cNvSpPr>
            <a:spLocks noGrp="1"/>
          </p:cNvSpPr>
          <p:nvPr>
            <p:ph type="sldNum" sz="quarter" idx="5"/>
          </p:nvPr>
        </p:nvSpPr>
        <p:spPr/>
        <p:txBody>
          <a:bodyPr/>
          <a:lstStyle/>
          <a:p>
            <a:pPr rtl="0"/>
            <a:fld id="{D4B9A9E5-4F7F-4A7D-9DE1-899232329269}" type="slidenum">
              <a:rPr lang="en-GB" smtClean="0"/>
              <a:t>8</a:t>
            </a:fld>
            <a:endParaRPr lang="en-GB"/>
          </a:p>
        </p:txBody>
      </p:sp>
    </p:spTree>
    <p:extLst>
      <p:ext uri="{BB962C8B-B14F-4D97-AF65-F5344CB8AC3E}">
        <p14:creationId xmlns:p14="http://schemas.microsoft.com/office/powerpoint/2010/main" val="728646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hu-HU" sz="1200" dirty="0" err="1">
                <a:effectLst/>
                <a:ea typeface="+mn-ea"/>
                <a:cs typeface="+mn-cs"/>
              </a:rPr>
              <a:t>First</a:t>
            </a:r>
            <a:r>
              <a:rPr lang="hu-HU" sz="1200" dirty="0">
                <a:effectLst/>
                <a:ea typeface="+mn-ea"/>
                <a:cs typeface="+mn-cs"/>
              </a:rPr>
              <a:t> </a:t>
            </a:r>
            <a:r>
              <a:rPr lang="hu-HU" sz="1200" dirty="0" err="1">
                <a:effectLst/>
                <a:ea typeface="+mn-ea"/>
                <a:cs typeface="+mn-cs"/>
              </a:rPr>
              <a:t>we</a:t>
            </a:r>
            <a:r>
              <a:rPr lang="hu-HU" sz="1200" dirty="0">
                <a:effectLst/>
                <a:ea typeface="+mn-ea"/>
                <a:cs typeface="+mn-cs"/>
              </a:rPr>
              <a:t> </a:t>
            </a:r>
            <a:r>
              <a:rPr lang="hu-HU" sz="1200" dirty="0" err="1">
                <a:effectLst/>
                <a:ea typeface="+mn-ea"/>
                <a:cs typeface="+mn-cs"/>
              </a:rPr>
              <a:t>needed</a:t>
            </a:r>
            <a:r>
              <a:rPr lang="hu-HU" sz="1200" dirty="0">
                <a:effectLst/>
                <a:ea typeface="+mn-ea"/>
                <a:cs typeface="+mn-cs"/>
              </a:rPr>
              <a:t> </a:t>
            </a:r>
            <a:r>
              <a:rPr lang="hu-HU" sz="1200" dirty="0" err="1">
                <a:effectLst/>
                <a:ea typeface="+mn-ea"/>
                <a:cs typeface="+mn-cs"/>
              </a:rPr>
              <a:t>to</a:t>
            </a:r>
            <a:r>
              <a:rPr lang="hu-HU" sz="1200" dirty="0">
                <a:effectLst/>
                <a:ea typeface="+mn-ea"/>
                <a:cs typeface="+mn-cs"/>
              </a:rPr>
              <a:t> </a:t>
            </a:r>
            <a:r>
              <a:rPr lang="hu-HU" sz="1200" dirty="0" err="1">
                <a:effectLst/>
                <a:ea typeface="+mn-ea"/>
                <a:cs typeface="+mn-cs"/>
              </a:rPr>
              <a:t>preare</a:t>
            </a:r>
            <a:r>
              <a:rPr lang="hu-HU" sz="1200" dirty="0">
                <a:effectLst/>
                <a:ea typeface="+mn-ea"/>
                <a:cs typeface="+mn-cs"/>
              </a:rPr>
              <a:t> </a:t>
            </a:r>
            <a:r>
              <a:rPr lang="hu-HU" sz="1200" dirty="0" err="1">
                <a:effectLst/>
                <a:ea typeface="+mn-ea"/>
                <a:cs typeface="+mn-cs"/>
              </a:rPr>
              <a:t>data</a:t>
            </a:r>
            <a:r>
              <a:rPr lang="hu-HU" sz="1200" dirty="0">
                <a:effectLst/>
                <a:ea typeface="+mn-ea"/>
                <a:cs typeface="+mn-cs"/>
              </a:rPr>
              <a:t> </a:t>
            </a:r>
            <a:r>
              <a:rPr lang="hu-HU" sz="1200" dirty="0" err="1">
                <a:effectLst/>
                <a:ea typeface="+mn-ea"/>
                <a:cs typeface="+mn-cs"/>
              </a:rPr>
              <a:t>for</a:t>
            </a:r>
            <a:r>
              <a:rPr lang="hu-HU" sz="1200" dirty="0">
                <a:effectLst/>
                <a:ea typeface="+mn-ea"/>
                <a:cs typeface="+mn-cs"/>
              </a:rPr>
              <a:t> </a:t>
            </a:r>
            <a:r>
              <a:rPr lang="hu-HU" sz="1200" dirty="0" err="1">
                <a:effectLst/>
                <a:ea typeface="+mn-ea"/>
                <a:cs typeface="+mn-cs"/>
              </a:rPr>
              <a:t>traing</a:t>
            </a:r>
            <a:r>
              <a:rPr lang="hu-HU" sz="1200" dirty="0">
                <a:effectLst/>
                <a:ea typeface="+mn-ea"/>
                <a:cs typeface="+mn-cs"/>
              </a:rPr>
              <a:t> </a:t>
            </a:r>
            <a:r>
              <a:rPr lang="hu-HU" sz="1200" dirty="0" err="1">
                <a:effectLst/>
                <a:ea typeface="+mn-ea"/>
                <a:cs typeface="+mn-cs"/>
              </a:rPr>
              <a:t>the</a:t>
            </a:r>
            <a:r>
              <a:rPr lang="hu-HU" sz="1200" dirty="0">
                <a:effectLst/>
                <a:ea typeface="+mn-ea"/>
                <a:cs typeface="+mn-cs"/>
              </a:rPr>
              <a:t> A.I.</a:t>
            </a:r>
          </a:p>
          <a:p>
            <a:pPr marL="0" marR="0" lvl="0" indent="0" algn="l" defTabSz="914400" rtl="0" eaLnBrk="1" fontAlgn="auto" latinLnBrk="0" hangingPunct="1">
              <a:lnSpc>
                <a:spcPct val="100000"/>
              </a:lnSpc>
              <a:spcBef>
                <a:spcPts val="0"/>
              </a:spcBef>
              <a:spcAft>
                <a:spcPts val="0"/>
              </a:spcAft>
              <a:buClrTx/>
              <a:buSzTx/>
              <a:buFontTx/>
              <a:buNone/>
              <a:tabLst/>
              <a:defRPr/>
            </a:pPr>
            <a:r>
              <a:rPr lang="hu-HU" sz="1200" dirty="0" err="1">
                <a:effectLst/>
                <a:ea typeface="Times New Roman" panose="02020603050405020304" pitchFamily="18" charset="0"/>
                <a:cs typeface="Arial" panose="020B0604020202020204" pitchFamily="34" charset="0"/>
              </a:rPr>
              <a:t>After</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the</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virtual</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network</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was</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created</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we</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wrote</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the</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softwares</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for</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the</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communication</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betwen</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the</a:t>
            </a:r>
            <a:r>
              <a:rPr lang="hu-HU" sz="1200" dirty="0">
                <a:effectLst/>
                <a:ea typeface="Times New Roman" panose="02020603050405020304" pitchFamily="18" charset="0"/>
                <a:cs typeface="Arial" panose="020B0604020202020204" pitchFamily="34" charset="0"/>
              </a:rPr>
              <a:t> server, </a:t>
            </a:r>
            <a:r>
              <a:rPr lang="hu-HU" sz="1200" dirty="0" err="1">
                <a:effectLst/>
                <a:ea typeface="Times New Roman" panose="02020603050405020304" pitchFamily="18" charset="0"/>
                <a:cs typeface="Arial" panose="020B0604020202020204" pitchFamily="34" charset="0"/>
              </a:rPr>
              <a:t>the</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client</a:t>
            </a:r>
            <a:r>
              <a:rPr lang="hu-HU" sz="1200" dirty="0">
                <a:effectLst/>
                <a:ea typeface="Times New Roman" panose="02020603050405020304" pitchFamily="18" charset="0"/>
                <a:cs typeface="Arial" panose="020B0604020202020204" pitchFamily="34" charset="0"/>
              </a:rPr>
              <a:t>, and </a:t>
            </a:r>
            <a:r>
              <a:rPr lang="hu-HU" sz="1200" dirty="0" err="1">
                <a:effectLst/>
                <a:ea typeface="Times New Roman" panose="02020603050405020304" pitchFamily="18" charset="0"/>
                <a:cs typeface="Arial" panose="020B0604020202020204" pitchFamily="34" charset="0"/>
              </a:rPr>
              <a:t>the</a:t>
            </a:r>
            <a:r>
              <a:rPr lang="hu-HU" sz="1200" dirty="0">
                <a:effectLst/>
                <a:ea typeface="Times New Roman" panose="02020603050405020304" pitchFamily="18" charset="0"/>
                <a:cs typeface="Arial" panose="020B0604020202020204" pitchFamily="34" charset="0"/>
              </a:rPr>
              <a:t> fuzzer.</a:t>
            </a:r>
          </a:p>
          <a:p>
            <a:pPr marL="0" marR="0" lvl="0" indent="0" algn="l" defTabSz="914400" rtl="0" eaLnBrk="1" fontAlgn="auto" latinLnBrk="0" hangingPunct="1">
              <a:lnSpc>
                <a:spcPct val="100000"/>
              </a:lnSpc>
              <a:spcBef>
                <a:spcPts val="0"/>
              </a:spcBef>
              <a:spcAft>
                <a:spcPts val="0"/>
              </a:spcAft>
              <a:buClrTx/>
              <a:buSzTx/>
              <a:buFontTx/>
              <a:buNone/>
              <a:tabLst/>
              <a:defRPr/>
            </a:pPr>
            <a:r>
              <a:rPr lang="hu-HU" sz="1200" dirty="0" err="1">
                <a:effectLst/>
                <a:ea typeface="Times New Roman" panose="02020603050405020304" pitchFamily="18" charset="0"/>
                <a:cs typeface="Arial" panose="020B0604020202020204" pitchFamily="34" charset="0"/>
              </a:rPr>
              <a:t>This</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generated</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the</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needed</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data</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packets</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wich</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we</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used</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to</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train</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the</a:t>
            </a:r>
            <a:r>
              <a:rPr lang="hu-HU" sz="1200" dirty="0">
                <a:effectLst/>
                <a:ea typeface="Times New Roman" panose="02020603050405020304" pitchFamily="18" charset="0"/>
                <a:cs typeface="Arial" panose="020B0604020202020204" pitchFamily="34" charset="0"/>
              </a:rPr>
              <a:t> AI.</a:t>
            </a:r>
          </a:p>
          <a:p>
            <a:pPr marL="0" marR="0" lvl="0" indent="0" algn="l" defTabSz="914400" rtl="0" eaLnBrk="1" fontAlgn="auto" latinLnBrk="0" hangingPunct="1">
              <a:lnSpc>
                <a:spcPct val="100000"/>
              </a:lnSpc>
              <a:spcBef>
                <a:spcPts val="0"/>
              </a:spcBef>
              <a:spcAft>
                <a:spcPts val="0"/>
              </a:spcAft>
              <a:buClrTx/>
              <a:buSzTx/>
              <a:buFontTx/>
              <a:buNone/>
              <a:tabLst/>
              <a:defRPr/>
            </a:pPr>
            <a:endParaRPr lang="hu-HU" sz="1200" dirty="0">
              <a:effectLst/>
              <a:ea typeface="Times New Roman" panose="02020603050405020304" pitchFamily="18" charset="0"/>
              <a:cs typeface="Arial" panose="020B0604020202020204" pitchFamily="34" charset="0"/>
            </a:endParaRPr>
          </a:p>
          <a:p>
            <a:r>
              <a:rPr lang="en-GB" sz="1200" dirty="0">
                <a:effectLst/>
              </a:rPr>
              <a:t>The generated data packets </a:t>
            </a:r>
            <a:r>
              <a:rPr lang="hu-HU" sz="1200" dirty="0">
                <a:effectLst/>
              </a:rPr>
              <a:t>had </a:t>
            </a:r>
            <a:r>
              <a:rPr lang="hu-HU" sz="1200" dirty="0" err="1">
                <a:effectLst/>
              </a:rPr>
              <a:t>to</a:t>
            </a:r>
            <a:r>
              <a:rPr lang="hu-HU" sz="1200" dirty="0">
                <a:effectLst/>
              </a:rPr>
              <a:t> be l</a:t>
            </a:r>
            <a:r>
              <a:rPr lang="en-GB" sz="1200" dirty="0" err="1">
                <a:effectLst/>
              </a:rPr>
              <a:t>abe</a:t>
            </a:r>
            <a:r>
              <a:rPr lang="hu-HU" sz="1200" dirty="0" err="1">
                <a:effectLst/>
              </a:rPr>
              <a:t>lled</a:t>
            </a:r>
            <a:endParaRPr lang="hu-HU" sz="1200" dirty="0"/>
          </a:p>
          <a:p>
            <a:r>
              <a:rPr lang="en-GB" sz="1200" dirty="0"/>
              <a:t>I</a:t>
            </a:r>
            <a:r>
              <a:rPr lang="en-GB" sz="1200" dirty="0">
                <a:effectLst/>
              </a:rPr>
              <a:t>rrelevant columns </a:t>
            </a:r>
            <a:r>
              <a:rPr lang="hu-HU" sz="1200" dirty="0" err="1">
                <a:effectLst/>
              </a:rPr>
              <a:t>for</a:t>
            </a:r>
            <a:r>
              <a:rPr lang="hu-HU" sz="1200" dirty="0">
                <a:effectLst/>
              </a:rPr>
              <a:t> </a:t>
            </a:r>
            <a:r>
              <a:rPr lang="hu-HU" sz="1200" dirty="0" err="1">
                <a:effectLst/>
              </a:rPr>
              <a:t>the</a:t>
            </a:r>
            <a:r>
              <a:rPr lang="hu-HU" sz="1200" dirty="0">
                <a:effectLst/>
              </a:rPr>
              <a:t> A.I. </a:t>
            </a:r>
            <a:r>
              <a:rPr lang="en-GB" sz="1200" dirty="0">
                <a:effectLst/>
              </a:rPr>
              <a:t>have been removed.</a:t>
            </a:r>
            <a:endParaRPr lang="hu-HU" sz="1200" dirty="0"/>
          </a:p>
          <a:p>
            <a:r>
              <a:rPr lang="hu-HU" dirty="0" err="1">
                <a:ea typeface="Times New Roman" panose="02020603050405020304" pitchFamily="18" charset="0"/>
                <a:cs typeface="Arial" panose="020B0604020202020204" pitchFamily="34" charset="0"/>
              </a:rPr>
              <a:t>For</a:t>
            </a:r>
            <a:r>
              <a:rPr lang="hu-HU" dirty="0">
                <a:ea typeface="Times New Roman" panose="02020603050405020304" pitchFamily="18" charset="0"/>
                <a:cs typeface="Arial" panose="020B0604020202020204" pitchFamily="34" charset="0"/>
              </a:rPr>
              <a:t> </a:t>
            </a:r>
            <a:r>
              <a:rPr lang="hu-HU" dirty="0" err="1">
                <a:ea typeface="Times New Roman" panose="02020603050405020304" pitchFamily="18" charset="0"/>
                <a:cs typeface="Arial" panose="020B0604020202020204" pitchFamily="34" charset="0"/>
              </a:rPr>
              <a:t>the</a:t>
            </a:r>
            <a:r>
              <a:rPr lang="hu-HU" dirty="0">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naturel</a:t>
            </a:r>
            <a:r>
              <a:rPr lang="en-GB" sz="1200" dirty="0">
                <a:effectLst/>
                <a:ea typeface="Times New Roman" panose="02020603050405020304" pitchFamily="18" charset="0"/>
                <a:cs typeface="Arial" panose="020B0604020202020204" pitchFamily="34" charset="0"/>
              </a:rPr>
              <a:t> learning</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mode</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we</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used</a:t>
            </a:r>
            <a:r>
              <a:rPr lang="hu-HU" sz="1200" dirty="0">
                <a:effectLst/>
                <a:ea typeface="Times New Roman" panose="02020603050405020304" pitchFamily="18" charset="0"/>
                <a:cs typeface="Arial" panose="020B0604020202020204" pitchFamily="34" charset="0"/>
              </a:rPr>
              <a:t> </a:t>
            </a:r>
            <a:r>
              <a:rPr lang="en-GB" sz="1200" dirty="0">
                <a:effectLst/>
                <a:ea typeface="Times New Roman" panose="02020603050405020304" pitchFamily="18" charset="0"/>
                <a:cs typeface="Arial" panose="020B0604020202020204" pitchFamily="34" charset="0"/>
              </a:rPr>
              <a:t>word-based tokenization on the data</a:t>
            </a:r>
            <a:r>
              <a:rPr lang="hu-HU" sz="1200" dirty="0" err="1">
                <a:effectLst/>
                <a:ea typeface="Times New Roman" panose="02020603050405020304" pitchFamily="18" charset="0"/>
                <a:cs typeface="Arial" panose="020B0604020202020204" pitchFamily="34" charset="0"/>
              </a:rPr>
              <a:t>set</a:t>
            </a:r>
            <a:r>
              <a:rPr lang="hu-HU" sz="1200" dirty="0">
                <a:effectLst/>
                <a:ea typeface="Times New Roman" panose="02020603050405020304" pitchFamily="18" charset="0"/>
                <a:cs typeface="Arial" panose="020B0604020202020204"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hu-HU" sz="1200" dirty="0" err="1">
                <a:effectLst/>
                <a:ea typeface="Times New Roman" panose="02020603050405020304" pitchFamily="18" charset="0"/>
                <a:cs typeface="Arial" panose="020B0604020202020204" pitchFamily="34" charset="0"/>
              </a:rPr>
              <a:t>For</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the</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neurel</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network</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tokenization</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was</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not</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needed</a:t>
            </a:r>
            <a:r>
              <a:rPr lang="hu-HU" sz="1200" dirty="0">
                <a:effectLst/>
                <a:ea typeface="Times New Roman" panose="02020603050405020304" pitchFamily="18" charset="0"/>
                <a:cs typeface="Arial" panose="020B0604020202020204"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hu-HU" sz="1200" dirty="0">
              <a:effectLst/>
              <a:ea typeface="Times New Roman" panose="02020603050405020304" pitchFamily="18"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hu-HU" sz="1200" dirty="0" err="1">
                <a:effectLst/>
                <a:ea typeface="Times New Roman" panose="02020603050405020304" pitchFamily="18" charset="0"/>
                <a:cs typeface="Arial" panose="020B0604020202020204" pitchFamily="34" charset="0"/>
              </a:rPr>
              <a:t>On</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the</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picture</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you</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can</a:t>
            </a:r>
            <a:r>
              <a:rPr lang="hu-HU" sz="1200" dirty="0">
                <a:effectLst/>
                <a:ea typeface="Times New Roman" panose="02020603050405020304" pitchFamily="18" charset="0"/>
                <a:cs typeface="Arial" panose="020B0604020202020204" pitchFamily="34" charset="0"/>
              </a:rPr>
              <a:t> se </a:t>
            </a:r>
            <a:r>
              <a:rPr lang="hu-HU" sz="1200" dirty="0" err="1">
                <a:effectLst/>
                <a:ea typeface="Times New Roman" panose="02020603050405020304" pitchFamily="18" charset="0"/>
                <a:cs typeface="Arial" panose="020B0604020202020204" pitchFamily="34" charset="0"/>
              </a:rPr>
              <a:t>the</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edited</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data</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on</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the</a:t>
            </a:r>
            <a:r>
              <a:rPr lang="hu-HU" sz="1200" dirty="0">
                <a:effectLst/>
                <a:ea typeface="Times New Roman" panose="02020603050405020304" pitchFamily="18" charset="0"/>
                <a:cs typeface="Arial" panose="020B0604020202020204" pitchFamily="34" charset="0"/>
              </a:rPr>
              <a:t> top is </a:t>
            </a:r>
            <a:r>
              <a:rPr lang="hu-HU" sz="1200" dirty="0" err="1">
                <a:effectLst/>
                <a:ea typeface="Times New Roman" panose="02020603050405020304" pitchFamily="18" charset="0"/>
                <a:cs typeface="Arial" panose="020B0604020202020204" pitchFamily="34" charset="0"/>
              </a:rPr>
              <a:t>the</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before</a:t>
            </a:r>
            <a:r>
              <a:rPr lang="hu-HU" sz="1200" dirty="0">
                <a:effectLst/>
                <a:ea typeface="Times New Roman" panose="02020603050405020304" pitchFamily="18" charset="0"/>
                <a:cs typeface="Arial" panose="020B0604020202020204" pitchFamily="34" charset="0"/>
              </a:rPr>
              <a:t>, and </a:t>
            </a:r>
            <a:r>
              <a:rPr lang="hu-HU" sz="1200" dirty="0" err="1">
                <a:effectLst/>
                <a:ea typeface="Times New Roman" panose="02020603050405020304" pitchFamily="18" charset="0"/>
                <a:cs typeface="Arial" panose="020B0604020202020204" pitchFamily="34" charset="0"/>
              </a:rPr>
              <a:t>on</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the</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buttom</a:t>
            </a:r>
            <a:r>
              <a:rPr lang="hu-HU" sz="1200" dirty="0">
                <a:effectLst/>
                <a:ea typeface="Times New Roman" panose="02020603050405020304" pitchFamily="18" charset="0"/>
                <a:cs typeface="Arial" panose="020B0604020202020204" pitchFamily="34" charset="0"/>
              </a:rPr>
              <a:t> is </a:t>
            </a:r>
            <a:r>
              <a:rPr lang="hu-HU" sz="1200" dirty="0" err="1">
                <a:effectLst/>
                <a:ea typeface="Times New Roman" panose="02020603050405020304" pitchFamily="18" charset="0"/>
                <a:cs typeface="Arial" panose="020B0604020202020204" pitchFamily="34" charset="0"/>
              </a:rPr>
              <a:t>after</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the</a:t>
            </a:r>
            <a:r>
              <a:rPr lang="hu-HU" sz="1200" dirty="0">
                <a:effectLst/>
                <a:ea typeface="Times New Roman" panose="02020603050405020304" pitchFamily="18" charset="0"/>
                <a:cs typeface="Arial" panose="020B0604020202020204" pitchFamily="34" charset="0"/>
              </a:rPr>
              <a:t> </a:t>
            </a:r>
            <a:r>
              <a:rPr lang="hu-HU" sz="1200" dirty="0" err="1">
                <a:effectLst/>
                <a:ea typeface="Times New Roman" panose="02020603050405020304" pitchFamily="18" charset="0"/>
                <a:cs typeface="Arial" panose="020B0604020202020204" pitchFamily="34" charset="0"/>
              </a:rPr>
              <a:t>edit</a:t>
            </a:r>
            <a:r>
              <a:rPr lang="hu-HU" sz="1200" dirty="0">
                <a:effectLst/>
                <a:ea typeface="Times New Roman" panose="02020603050405020304" pitchFamily="18" charset="0"/>
                <a:cs typeface="Arial" panose="020B0604020202020204"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hu-HU" sz="1200" dirty="0">
              <a:effectLst/>
              <a:ea typeface="Times New Roman" panose="02020603050405020304" pitchFamily="18" charset="0"/>
              <a:cs typeface="Arial" panose="020B0604020202020204" pitchFamily="34" charset="0"/>
            </a:endParaRPr>
          </a:p>
          <a:p>
            <a:endParaRPr lang="en-GB" dirty="0"/>
          </a:p>
        </p:txBody>
      </p:sp>
      <p:sp>
        <p:nvSpPr>
          <p:cNvPr id="4" name="Slide Number Placeholder 3"/>
          <p:cNvSpPr>
            <a:spLocks noGrp="1"/>
          </p:cNvSpPr>
          <p:nvPr>
            <p:ph type="sldNum" sz="quarter" idx="5"/>
          </p:nvPr>
        </p:nvSpPr>
        <p:spPr/>
        <p:txBody>
          <a:bodyPr/>
          <a:lstStyle/>
          <a:p>
            <a:pPr rtl="0"/>
            <a:fld id="{D4B9A9E5-4F7F-4A7D-9DE1-899232329269}" type="slidenum">
              <a:rPr lang="en-GB" smtClean="0"/>
              <a:t>9</a:t>
            </a:fld>
            <a:endParaRPr lang="en-GB"/>
          </a:p>
        </p:txBody>
      </p:sp>
    </p:spTree>
    <p:extLst>
      <p:ext uri="{BB962C8B-B14F-4D97-AF65-F5344CB8AC3E}">
        <p14:creationId xmlns:p14="http://schemas.microsoft.com/office/powerpoint/2010/main" val="381832350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2.svg"/><Relationship Id="rId7" Type="http://schemas.openxmlformats.org/officeDocument/2006/relationships/image" Target="../media/image16.svg"/><Relationship Id="rId2" Type="http://schemas.openxmlformats.org/officeDocument/2006/relationships/image" Target="../media/image11.png"/><Relationship Id="rId1" Type="http://schemas.openxmlformats.org/officeDocument/2006/relationships/slideMaster" Target="../slideMasters/slideMaster1.xml"/><Relationship Id="rId6" Type="http://schemas.openxmlformats.org/officeDocument/2006/relationships/image" Target="../media/image15.png"/><Relationship Id="rId5" Type="http://schemas.openxmlformats.org/officeDocument/2006/relationships/image" Target="../media/image14.svg"/><Relationship Id="rId4" Type="http://schemas.openxmlformats.org/officeDocument/2006/relationships/image" Target="../media/image1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Master" Target="../slideMasters/slideMaster1.xml"/><Relationship Id="rId5" Type="http://schemas.openxmlformats.org/officeDocument/2006/relationships/image" Target="../media/image23.svg"/><Relationship Id="rId4" Type="http://schemas.openxmlformats.org/officeDocument/2006/relationships/image" Target="../media/image2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416040" y="4434840"/>
            <a:ext cx="4941771" cy="1122202"/>
          </a:xfrm>
        </p:spPr>
        <p:txBody>
          <a:bodyPr rtlCol="0" anchor="b">
            <a:noAutofit/>
          </a:bodyPr>
          <a:lstStyle>
            <a:lvl1pPr algn="l">
              <a:defRPr sz="3600" cap="all" spc="150" baseline="0"/>
            </a:lvl1pPr>
          </a:lstStyle>
          <a:p>
            <a:pPr rtl="0"/>
            <a:r>
              <a:rPr lang="en-GB" noProof="0"/>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416041" y="5586890"/>
            <a:ext cx="4941770" cy="396660"/>
          </a:xfrm>
        </p:spPr>
        <p:txBody>
          <a:bodyPr rtlCol="0">
            <a:normAutofit/>
          </a:bodyPr>
          <a:lstStyle>
            <a:lvl1pPr marL="0" indent="0" algn="l">
              <a:lnSpc>
                <a:spcPct val="100000"/>
              </a:lnSpc>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Click to edit Master subtitle style</a:t>
            </a:r>
          </a:p>
        </p:txBody>
      </p:sp>
      <p:pic>
        <p:nvPicPr>
          <p:cNvPr id="8" name="Graphic 7">
            <a:extLst>
              <a:ext uri="{FF2B5EF4-FFF2-40B4-BE49-F238E27FC236}">
                <a16:creationId xmlns:a16="http://schemas.microsoft.com/office/drawing/2014/main" id="{A04F1E16-9A84-4D0E-9706-79C396AF6AE6}"/>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9358" t="23650" b="-1"/>
          <a:stretch/>
        </p:blipFill>
        <p:spPr>
          <a:xfrm>
            <a:off x="0" y="0"/>
            <a:ext cx="9488312" cy="5054323"/>
          </a:xfrm>
          <a:prstGeom prst="rect">
            <a:avLst/>
          </a:prstGeom>
        </p:spPr>
      </p:pic>
    </p:spTree>
    <p:extLst>
      <p:ext uri="{BB962C8B-B14F-4D97-AF65-F5344CB8AC3E}">
        <p14:creationId xmlns:p14="http://schemas.microsoft.com/office/powerpoint/2010/main" val="9131086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Conten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rtlCol="0">
            <a:normAutofit/>
          </a:bodyPr>
          <a:lstStyle>
            <a:lvl1pPr algn="ctr">
              <a:defRPr lang="en-US" sz="2800" kern="1200" cap="all" spc="150" baseline="0" dirty="0">
                <a:solidFill>
                  <a:schemeClr val="bg1"/>
                </a:solidFill>
                <a:latin typeface="+mj-lt"/>
                <a:ea typeface="+mj-ea"/>
                <a:cs typeface="+mj-cs"/>
              </a:defRPr>
            </a:lvl1pPr>
          </a:lstStyle>
          <a:p>
            <a:pPr rtl="0"/>
            <a:r>
              <a:rPr lang="en-GB" noProof="0"/>
              <a:t>CLICK TO EDIT MASTER TITLE STYLE</a:t>
            </a:r>
          </a:p>
        </p:txBody>
      </p:sp>
      <p:pic>
        <p:nvPicPr>
          <p:cNvPr id="11" name="Graphic 10">
            <a:extLst>
              <a:ext uri="{FF2B5EF4-FFF2-40B4-BE49-F238E27FC236}">
                <a16:creationId xmlns:a16="http://schemas.microsoft.com/office/drawing/2014/main" id="{B38B0D13-BD5F-460B-B337-F4A9342026D0}"/>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465141" y="2358007"/>
            <a:ext cx="2438400" cy="2019300"/>
          </a:xfrm>
          <a:prstGeom prst="rect">
            <a:avLst/>
          </a:prstGeom>
        </p:spPr>
      </p:pic>
      <p:pic>
        <p:nvPicPr>
          <p:cNvPr id="13" name="Graphic 12">
            <a:extLst>
              <a:ext uri="{FF2B5EF4-FFF2-40B4-BE49-F238E27FC236}">
                <a16:creationId xmlns:a16="http://schemas.microsoft.com/office/drawing/2014/main" id="{BE72876B-D3DA-4462-9E24-3354D8D02A27}"/>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000625" y="2531837"/>
            <a:ext cx="2190750" cy="1943100"/>
          </a:xfrm>
          <a:prstGeom prst="rect">
            <a:avLst/>
          </a:prstGeom>
        </p:spPr>
      </p:pic>
      <p:pic>
        <p:nvPicPr>
          <p:cNvPr id="15" name="Graphic 14">
            <a:extLst>
              <a:ext uri="{FF2B5EF4-FFF2-40B4-BE49-F238E27FC236}">
                <a16:creationId xmlns:a16="http://schemas.microsoft.com/office/drawing/2014/main" id="{14A539B6-6E3F-41BA-ACE2-76E8BB651636}"/>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8345608" y="2421056"/>
            <a:ext cx="2324100" cy="2057400"/>
          </a:xfrm>
          <a:prstGeom prst="rect">
            <a:avLst/>
          </a:prstGeom>
        </p:spPr>
      </p:pic>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063855" y="3064615"/>
            <a:ext cx="1240971" cy="823912"/>
          </a:xfrm>
        </p:spPr>
        <p:txBody>
          <a:bodyPr rtlCol="0" anchor="ctr">
            <a:noAutofit/>
          </a:bodyPr>
          <a:lstStyle>
            <a:lvl1pPr marL="0" indent="0" algn="ctr">
              <a:buNone/>
              <a:defRPr lang="en-US" sz="4000" kern="1200" cap="all" spc="150" baseline="0" dirty="0" smtClean="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a:t>
            </a:r>
          </a:p>
        </p:txBody>
      </p:sp>
      <p:sp>
        <p:nvSpPr>
          <p:cNvPr id="23" name="Text Placeholder 2">
            <a:extLst>
              <a:ext uri="{FF2B5EF4-FFF2-40B4-BE49-F238E27FC236}">
                <a16:creationId xmlns:a16="http://schemas.microsoft.com/office/drawing/2014/main" id="{A066E2EA-C6EA-4A02-818E-33BD582D92E7}"/>
              </a:ext>
            </a:extLst>
          </p:cNvPr>
          <p:cNvSpPr>
            <a:spLocks noGrp="1"/>
          </p:cNvSpPr>
          <p:nvPr>
            <p:ph type="body" idx="15" hasCustomPrompt="1"/>
          </p:nvPr>
        </p:nvSpPr>
        <p:spPr>
          <a:xfrm>
            <a:off x="5475514" y="3064615"/>
            <a:ext cx="1240971" cy="823912"/>
          </a:xfrm>
        </p:spPr>
        <p:txBody>
          <a:bodyPr rtlCol="0" anchor="ctr">
            <a:noAutofit/>
          </a:bodyPr>
          <a:lstStyle>
            <a:lvl1pPr marL="0" indent="0" algn="ctr">
              <a:buNone/>
              <a:defRPr lang="en-US" sz="4000" kern="1200" cap="all" spc="150" baseline="0" dirty="0" smtClean="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a:t>
            </a:r>
          </a:p>
        </p:txBody>
      </p:sp>
      <p:sp>
        <p:nvSpPr>
          <p:cNvPr id="24" name="Text Placeholder 2">
            <a:extLst>
              <a:ext uri="{FF2B5EF4-FFF2-40B4-BE49-F238E27FC236}">
                <a16:creationId xmlns:a16="http://schemas.microsoft.com/office/drawing/2014/main" id="{97B9C3B0-3522-407C-B662-631E19ECC95F}"/>
              </a:ext>
            </a:extLst>
          </p:cNvPr>
          <p:cNvSpPr>
            <a:spLocks noGrp="1"/>
          </p:cNvSpPr>
          <p:nvPr>
            <p:ph type="body" idx="16" hasCustomPrompt="1"/>
          </p:nvPr>
        </p:nvSpPr>
        <p:spPr>
          <a:xfrm>
            <a:off x="8887174" y="3064615"/>
            <a:ext cx="1240971" cy="823912"/>
          </a:xfrm>
        </p:spPr>
        <p:txBody>
          <a:bodyPr rtlCol="0" anchor="ctr">
            <a:noAutofit/>
          </a:bodyPr>
          <a:lstStyle>
            <a:lvl1pPr marL="0" indent="0" algn="ctr">
              <a:buNone/>
              <a:defRPr lang="en-US" sz="4000" kern="1200" cap="all" spc="150" baseline="0" dirty="0" smtClean="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1129698" y="4824188"/>
            <a:ext cx="3124093" cy="462927"/>
          </a:xfrm>
        </p:spPr>
        <p:txBody>
          <a:bodyPr rtlCol="0">
            <a:noAutofit/>
          </a:bodyPr>
          <a:lstStyle>
            <a:lvl1pPr marL="0" indent="0" algn="ctr">
              <a:lnSpc>
                <a:spcPct val="100000"/>
              </a:lnSpc>
              <a:buNone/>
              <a:defRPr sz="2000" cap="all" spc="50" baseline="0">
                <a:solidFill>
                  <a:schemeClr val="bg1"/>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rtl="0"/>
            <a:r>
              <a:rPr lang="en-GB" noProof="0"/>
              <a:t>Click to edit Master text styles</a:t>
            </a:r>
          </a:p>
        </p:txBody>
      </p:sp>
      <p:sp>
        <p:nvSpPr>
          <p:cNvPr id="25" name="Content Placeholder 3">
            <a:extLst>
              <a:ext uri="{FF2B5EF4-FFF2-40B4-BE49-F238E27FC236}">
                <a16:creationId xmlns:a16="http://schemas.microsoft.com/office/drawing/2014/main" id="{82D8880F-3EAC-45C9-91F2-19A193791A18}"/>
              </a:ext>
            </a:extLst>
          </p:cNvPr>
          <p:cNvSpPr>
            <a:spLocks noGrp="1"/>
          </p:cNvSpPr>
          <p:nvPr>
            <p:ph sz="half" idx="17"/>
          </p:nvPr>
        </p:nvSpPr>
        <p:spPr>
          <a:xfrm>
            <a:off x="1129698" y="5280763"/>
            <a:ext cx="3124093" cy="462927"/>
          </a:xfrm>
        </p:spPr>
        <p:txBody>
          <a:bodyPr rtlCol="0">
            <a:normAutofit/>
          </a:bodyPr>
          <a:lstStyle>
            <a:lvl1pPr marL="0" indent="0" algn="ctr">
              <a:lnSpc>
                <a:spcPct val="100000"/>
              </a:lnSpc>
              <a:buNone/>
              <a:defRPr sz="1400" cap="none" spc="50" baseline="0">
                <a:solidFill>
                  <a:schemeClr val="bg1"/>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rtl="0"/>
            <a:r>
              <a:rPr lang="en-GB" noProof="0"/>
              <a:t>Click to edit Master text styles</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4526261" y="4824188"/>
            <a:ext cx="3139479" cy="462927"/>
          </a:xfrm>
        </p:spPr>
        <p:txBody>
          <a:bodyPr rtlCol="0">
            <a:normAutofit/>
          </a:bodyPr>
          <a:lstStyle>
            <a:lvl1pPr marL="0" indent="0" algn="ctr">
              <a:lnSpc>
                <a:spcPct val="100000"/>
              </a:lnSpc>
              <a:buNone/>
              <a:defRPr sz="2000" cap="all" spc="50" baseline="0">
                <a:solidFill>
                  <a:schemeClr val="bg1"/>
                </a:solidFill>
              </a:defRPr>
            </a:lvl1pPr>
            <a:lvl2pPr marL="457200" indent="0">
              <a:lnSpc>
                <a:spcPct val="100000"/>
              </a:lnSpc>
              <a:buNone/>
              <a:defRPr sz="2000" cap="all"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rtl="0"/>
            <a:r>
              <a:rPr lang="en-GB" noProof="0"/>
              <a:t>Click to edit Master text styles</a:t>
            </a:r>
          </a:p>
        </p:txBody>
      </p:sp>
      <p:sp>
        <p:nvSpPr>
          <p:cNvPr id="26" name="Content Placeholder 5">
            <a:extLst>
              <a:ext uri="{FF2B5EF4-FFF2-40B4-BE49-F238E27FC236}">
                <a16:creationId xmlns:a16="http://schemas.microsoft.com/office/drawing/2014/main" id="{9019518E-E850-403D-A5B5-4B53F8C4A56B}"/>
              </a:ext>
            </a:extLst>
          </p:cNvPr>
          <p:cNvSpPr>
            <a:spLocks noGrp="1"/>
          </p:cNvSpPr>
          <p:nvPr>
            <p:ph sz="quarter" idx="18"/>
          </p:nvPr>
        </p:nvSpPr>
        <p:spPr>
          <a:xfrm>
            <a:off x="4526261" y="5280763"/>
            <a:ext cx="3139479" cy="462927"/>
          </a:xfrm>
        </p:spPr>
        <p:txBody>
          <a:bodyPr rtlCol="0">
            <a:normAutofit/>
          </a:bodyPr>
          <a:lstStyle>
            <a:lvl1pPr marL="0" indent="0" algn="ctr">
              <a:lnSpc>
                <a:spcPct val="100000"/>
              </a:lnSpc>
              <a:buNone/>
              <a:defRPr sz="1400" cap="none" spc="50" baseline="0">
                <a:solidFill>
                  <a:schemeClr val="bg1"/>
                </a:solidFill>
              </a:defRPr>
            </a:lvl1pPr>
            <a:lvl2pPr marL="457200" indent="0" algn="ctr">
              <a:lnSpc>
                <a:spcPct val="100000"/>
              </a:lnSpc>
              <a:buNone/>
              <a:defRPr sz="1400" cap="none"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rtl="0"/>
            <a:r>
              <a:rPr lang="en-GB" noProof="0"/>
              <a:t>Click to edit Master text styles</a:t>
            </a:r>
          </a:p>
          <a:p>
            <a:pPr lvl="1" rtl="0"/>
            <a:r>
              <a:rPr lang="en-GB" noProof="0"/>
              <a:t>Second level</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7938210" y="4824188"/>
            <a:ext cx="3124093" cy="462927"/>
          </a:xfrm>
        </p:spPr>
        <p:txBody>
          <a:bodyPr rtlCol="0">
            <a:noAutofit/>
          </a:bodyPr>
          <a:lstStyle>
            <a:lvl1pPr marL="0" indent="0" algn="ctr">
              <a:lnSpc>
                <a:spcPct val="100000"/>
              </a:lnSpc>
              <a:buNone/>
              <a:defRPr sz="2000" cap="all" spc="50" baseline="0">
                <a:solidFill>
                  <a:schemeClr val="bg1"/>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rtl="0"/>
            <a:r>
              <a:rPr lang="en-GB" noProof="0"/>
              <a:t>Click to edit Master text styles</a:t>
            </a:r>
          </a:p>
        </p:txBody>
      </p:sp>
      <p:sp>
        <p:nvSpPr>
          <p:cNvPr id="27" name="Content Placeholder 3">
            <a:extLst>
              <a:ext uri="{FF2B5EF4-FFF2-40B4-BE49-F238E27FC236}">
                <a16:creationId xmlns:a16="http://schemas.microsoft.com/office/drawing/2014/main" id="{A8058154-45E5-403E-B714-AC85774F391F}"/>
              </a:ext>
            </a:extLst>
          </p:cNvPr>
          <p:cNvSpPr>
            <a:spLocks noGrp="1"/>
          </p:cNvSpPr>
          <p:nvPr>
            <p:ph sz="half" idx="19"/>
          </p:nvPr>
        </p:nvSpPr>
        <p:spPr>
          <a:xfrm>
            <a:off x="7938210" y="5280763"/>
            <a:ext cx="3124093" cy="462927"/>
          </a:xfrm>
        </p:spPr>
        <p:txBody>
          <a:bodyPr rtlCol="0">
            <a:normAutofit/>
          </a:bodyPr>
          <a:lstStyle>
            <a:lvl1pPr marL="0" indent="0" algn="ctr">
              <a:lnSpc>
                <a:spcPct val="100000"/>
              </a:lnSpc>
              <a:buNone/>
              <a:defRPr sz="1400" cap="none" spc="50" baseline="0">
                <a:solidFill>
                  <a:schemeClr val="bg1"/>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rtl="0"/>
            <a:r>
              <a:rPr lang="en-GB" noProof="0"/>
              <a:t>Click to edit Master text styles</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rtlCol="0"/>
          <a:lstStyle>
            <a:lvl1pPr>
              <a:defRPr sz="900"/>
            </a:lvl1pPr>
          </a:lstStyle>
          <a:p>
            <a:pPr rtl="0"/>
            <a:r>
              <a:rPr lang="en-GB" noProof="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rtlCol="0"/>
          <a:lstStyle>
            <a:lvl1pPr>
              <a:defRPr sz="900"/>
            </a:lvl1pPr>
          </a:lstStyle>
          <a:p>
            <a:pPr rtl="0"/>
            <a:r>
              <a:rPr lang="en-GB" noProof="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1442619314"/>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Two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2933700" y="892177"/>
            <a:ext cx="8421688" cy="1325563"/>
          </a:xfrm>
        </p:spPr>
        <p:txBody>
          <a:bodyPr rtlCol="0">
            <a:normAutofit/>
          </a:bodyPr>
          <a:lstStyle>
            <a:lvl1pPr>
              <a:defRPr lang="en-US" sz="2800" kern="1200" spc="150" baseline="0" dirty="0">
                <a:solidFill>
                  <a:schemeClr val="tx1"/>
                </a:solidFill>
                <a:latin typeface="+mj-lt"/>
                <a:ea typeface="+mj-ea"/>
                <a:cs typeface="+mj-cs"/>
              </a:defRPr>
            </a:lvl1pPr>
          </a:lstStyle>
          <a:p>
            <a:pPr rtl="0"/>
            <a:r>
              <a:rPr lang="en-GB" noProof="0"/>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933700" y="2776936"/>
            <a:ext cx="3924300" cy="823912"/>
          </a:xfrm>
        </p:spPr>
        <p:txBody>
          <a:bodyPr rtlCol="0"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2933700" y="3834606"/>
            <a:ext cx="3924300" cy="1997867"/>
          </a:xfrm>
        </p:spPr>
        <p:txBody>
          <a:bodyPr rtlCol="0">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7410173" y="2776936"/>
            <a:ext cx="3943627" cy="823912"/>
          </a:xfrm>
        </p:spPr>
        <p:txBody>
          <a:bodyPr rtlCol="0"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7410173" y="3834606"/>
            <a:ext cx="3943627" cy="1997867"/>
          </a:xfrm>
        </p:spPr>
        <p:txBody>
          <a:bodyPr rtlCol="0">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rtlCol="0"/>
          <a:lstStyle>
            <a:lvl1pPr>
              <a:defRPr sz="900"/>
            </a:lvl1pPr>
          </a:lstStyle>
          <a:p>
            <a:pPr rtl="0"/>
            <a:r>
              <a:rPr lang="en-GB" noProof="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rtlCol="0"/>
          <a:lstStyle>
            <a:lvl1pPr>
              <a:defRPr sz="900"/>
            </a:lvl1pPr>
          </a:lstStyle>
          <a:p>
            <a:pPr rtl="0"/>
            <a:r>
              <a:rPr lang="en-GB" noProof="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rtlCol="0"/>
          <a:lstStyle>
            <a:lvl1pPr>
              <a:defRPr sz="900"/>
            </a:lvl1pPr>
          </a:lstStyle>
          <a:p>
            <a:pPr rtl="0"/>
            <a:fld id="{B5CEABB6-07DC-46E8-9B57-56EC44A396E5}" type="slidenum">
              <a:rPr lang="en-GB" noProof="0" smtClean="0"/>
              <a:t>‹#›</a:t>
            </a:fld>
            <a:endParaRPr lang="en-GB" noProof="0"/>
          </a:p>
        </p:txBody>
      </p:sp>
      <p:pic>
        <p:nvPicPr>
          <p:cNvPr id="11" name="Graphic 10">
            <a:extLst>
              <a:ext uri="{FF2B5EF4-FFF2-40B4-BE49-F238E27FC236}">
                <a16:creationId xmlns:a16="http://schemas.microsoft.com/office/drawing/2014/main" id="{EE24E1DB-1F20-4C28-8069-D9219D1F8BBD}"/>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39434" t="20278" b="22673"/>
          <a:stretch/>
        </p:blipFill>
        <p:spPr>
          <a:xfrm>
            <a:off x="25785" y="0"/>
            <a:ext cx="4368030" cy="3912394"/>
          </a:xfrm>
          <a:prstGeom prst="rect">
            <a:avLst/>
          </a:prstGeom>
        </p:spPr>
      </p:pic>
    </p:spTree>
    <p:extLst>
      <p:ext uri="{BB962C8B-B14F-4D97-AF65-F5344CB8AC3E}">
        <p14:creationId xmlns:p14="http://schemas.microsoft.com/office/powerpoint/2010/main" val="30217409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pic>
        <p:nvPicPr>
          <p:cNvPr id="14" name="Graphic 13">
            <a:extLst>
              <a:ext uri="{FF2B5EF4-FFF2-40B4-BE49-F238E27FC236}">
                <a16:creationId xmlns:a16="http://schemas.microsoft.com/office/drawing/2014/main" id="{AE202E03-5C65-4305-B969-65220AD41002}"/>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8301" r="41825" b="23071"/>
          <a:stretch/>
        </p:blipFill>
        <p:spPr>
          <a:xfrm flipH="1">
            <a:off x="0" y="0"/>
            <a:ext cx="5441888" cy="6858000"/>
          </a:xfrm>
          <a:custGeom>
            <a:avLst/>
            <a:gdLst>
              <a:gd name="connsiteX0" fmla="*/ 5441888 w 5441888"/>
              <a:gd name="connsiteY0" fmla="*/ 0 h 6858000"/>
              <a:gd name="connsiteX1" fmla="*/ 0 w 5441888"/>
              <a:gd name="connsiteY1" fmla="*/ 0 h 6858000"/>
              <a:gd name="connsiteX2" fmla="*/ 0 w 5441888"/>
              <a:gd name="connsiteY2" fmla="*/ 6858000 h 6858000"/>
              <a:gd name="connsiteX3" fmla="*/ 5441888 w 5441888"/>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441888" h="6858000">
                <a:moveTo>
                  <a:pt x="5441888" y="0"/>
                </a:moveTo>
                <a:lnTo>
                  <a:pt x="0" y="0"/>
                </a:lnTo>
                <a:lnTo>
                  <a:pt x="0" y="6858000"/>
                </a:lnTo>
                <a:lnTo>
                  <a:pt x="5441888" y="6858000"/>
                </a:lnTo>
                <a:close/>
              </a:path>
            </a:pathLst>
          </a:custGeom>
        </p:spPr>
      </p:pic>
      <p:sp>
        <p:nvSpPr>
          <p:cNvPr id="19" name="Title 1">
            <a:extLst>
              <a:ext uri="{FF2B5EF4-FFF2-40B4-BE49-F238E27FC236}">
                <a16:creationId xmlns:a16="http://schemas.microsoft.com/office/drawing/2014/main" id="{1E1C8C6D-0530-475B-A7F7-0E00C33ACFEB}"/>
              </a:ext>
            </a:extLst>
          </p:cNvPr>
          <p:cNvSpPr>
            <a:spLocks noGrp="1"/>
          </p:cNvSpPr>
          <p:nvPr>
            <p:ph type="title" hasCustomPrompt="1"/>
          </p:nvPr>
        </p:nvSpPr>
        <p:spPr>
          <a:xfrm>
            <a:off x="5920169" y="1152771"/>
            <a:ext cx="5431971" cy="846301"/>
          </a:xfrm>
        </p:spPr>
        <p:txBody>
          <a:bodyPr rtlCol="0" anchor="t">
            <a:normAutofit/>
          </a:bodyPr>
          <a:lstStyle>
            <a:lvl1pPr>
              <a:defRPr lang="en-US" sz="2800" kern="1200" cap="all" spc="150" baseline="0" dirty="0">
                <a:solidFill>
                  <a:schemeClr val="tx1"/>
                </a:solidFill>
                <a:latin typeface="+mj-lt"/>
                <a:ea typeface="+mj-ea"/>
                <a:cs typeface="+mj-cs"/>
              </a:defRPr>
            </a:lvl1pPr>
          </a:lstStyle>
          <a:p>
            <a:pPr rtl="0"/>
            <a:r>
              <a:rPr lang="en-GB" noProof="0"/>
              <a:t>CLICK TO EDIT MASTER TITLE STYLE</a:t>
            </a:r>
          </a:p>
        </p:txBody>
      </p:sp>
      <p:sp>
        <p:nvSpPr>
          <p:cNvPr id="20" name="Text Placeholder 15">
            <a:extLst>
              <a:ext uri="{FF2B5EF4-FFF2-40B4-BE49-F238E27FC236}">
                <a16:creationId xmlns:a16="http://schemas.microsoft.com/office/drawing/2014/main" id="{3D2778A3-7084-4333-8349-03B1FEB5FE75}"/>
              </a:ext>
            </a:extLst>
          </p:cNvPr>
          <p:cNvSpPr>
            <a:spLocks noGrp="1"/>
          </p:cNvSpPr>
          <p:nvPr>
            <p:ph type="body" sz="quarter" idx="13" hasCustomPrompt="1"/>
          </p:nvPr>
        </p:nvSpPr>
        <p:spPr>
          <a:xfrm>
            <a:off x="5922254" y="2469515"/>
            <a:ext cx="5433204" cy="365125"/>
          </a:xfrm>
        </p:spPr>
        <p:txBody>
          <a:bodyPr rtlCol="0">
            <a:normAutofit/>
          </a:bodyPr>
          <a:lstStyle>
            <a:lvl1pPr marL="0" indent="0">
              <a:buNone/>
              <a:defRPr lang="en-US" sz="2000" kern="1200" cap="all" spc="150" baseline="0" dirty="0">
                <a:solidFill>
                  <a:schemeClr val="tx1"/>
                </a:solidFill>
                <a:latin typeface="+mj-lt"/>
                <a:ea typeface="+mj-ea"/>
                <a:cs typeface="+mj-cs"/>
              </a:defRPr>
            </a:lvl1pPr>
          </a:lstStyle>
          <a:p>
            <a:pPr lvl="0" rtl="0"/>
            <a:r>
              <a:rPr lang="en-GB" noProof="0"/>
              <a:t>CLICK TO ADD SUBTITLE</a:t>
            </a:r>
          </a:p>
        </p:txBody>
      </p:sp>
      <p:sp>
        <p:nvSpPr>
          <p:cNvPr id="25" name="Text Placeholder 18">
            <a:extLst>
              <a:ext uri="{FF2B5EF4-FFF2-40B4-BE49-F238E27FC236}">
                <a16:creationId xmlns:a16="http://schemas.microsoft.com/office/drawing/2014/main" id="{70ED2545-F96B-400C-B6F4-F1D2D83B7243}"/>
              </a:ext>
            </a:extLst>
          </p:cNvPr>
          <p:cNvSpPr>
            <a:spLocks noGrp="1"/>
          </p:cNvSpPr>
          <p:nvPr>
            <p:ph type="body" sz="quarter" idx="15" hasCustomPrompt="1"/>
          </p:nvPr>
        </p:nvSpPr>
        <p:spPr>
          <a:xfrm>
            <a:off x="5921828" y="2798940"/>
            <a:ext cx="5431971" cy="557950"/>
          </a:xfrm>
        </p:spPr>
        <p:txBody>
          <a:bodyPr rtlCol="0">
            <a:normAutofit/>
          </a:bodyPr>
          <a:lstStyle>
            <a:lvl1pPr marL="0" indent="0">
              <a:lnSpc>
                <a:spcPct val="100000"/>
              </a:lnSpc>
              <a:buFont typeface="Arial" panose="020B0604020202020204" pitchFamily="34" charset="0"/>
              <a:buNone/>
              <a:defRPr sz="1400">
                <a:solidFill>
                  <a:schemeClr val="tx1"/>
                </a:solidFill>
              </a:defRPr>
            </a:lvl1pPr>
          </a:lstStyle>
          <a:p>
            <a:pPr lvl="0" rtl="0"/>
            <a:r>
              <a:rPr lang="en-GB" noProof="0"/>
              <a:t>Click to add text</a:t>
            </a:r>
          </a:p>
        </p:txBody>
      </p:sp>
      <p:sp>
        <p:nvSpPr>
          <p:cNvPr id="26" name="Text Placeholder 15">
            <a:extLst>
              <a:ext uri="{FF2B5EF4-FFF2-40B4-BE49-F238E27FC236}">
                <a16:creationId xmlns:a16="http://schemas.microsoft.com/office/drawing/2014/main" id="{4A2FECA2-3808-47DC-84EB-CD3395C2052D}"/>
              </a:ext>
            </a:extLst>
          </p:cNvPr>
          <p:cNvSpPr>
            <a:spLocks noGrp="1"/>
          </p:cNvSpPr>
          <p:nvPr>
            <p:ph type="body" sz="quarter" idx="23" hasCustomPrompt="1"/>
          </p:nvPr>
        </p:nvSpPr>
        <p:spPr>
          <a:xfrm>
            <a:off x="5922254" y="3569311"/>
            <a:ext cx="5433204" cy="365125"/>
          </a:xfrm>
        </p:spPr>
        <p:txBody>
          <a:bodyPr rtlCol="0">
            <a:normAutofit/>
          </a:bodyPr>
          <a:lstStyle>
            <a:lvl1pPr marL="0" indent="0">
              <a:buNone/>
              <a:defRPr lang="en-US" sz="2000" kern="1200" cap="all" spc="150" baseline="0" dirty="0">
                <a:solidFill>
                  <a:schemeClr val="tx1"/>
                </a:solidFill>
                <a:latin typeface="+mj-lt"/>
                <a:ea typeface="+mj-ea"/>
                <a:cs typeface="+mj-cs"/>
              </a:defRPr>
            </a:lvl1pPr>
          </a:lstStyle>
          <a:p>
            <a:pPr lvl="0" rtl="0"/>
            <a:r>
              <a:rPr lang="en-GB" noProof="0"/>
              <a:t>CLICK TO ADD SUBTITLE</a:t>
            </a:r>
          </a:p>
        </p:txBody>
      </p:sp>
      <p:sp>
        <p:nvSpPr>
          <p:cNvPr id="27" name="Text Placeholder 18">
            <a:extLst>
              <a:ext uri="{FF2B5EF4-FFF2-40B4-BE49-F238E27FC236}">
                <a16:creationId xmlns:a16="http://schemas.microsoft.com/office/drawing/2014/main" id="{24393B9A-03C4-45C1-8172-F8B354458A48}"/>
              </a:ext>
            </a:extLst>
          </p:cNvPr>
          <p:cNvSpPr>
            <a:spLocks noGrp="1"/>
          </p:cNvSpPr>
          <p:nvPr>
            <p:ph type="body" sz="quarter" idx="24" hasCustomPrompt="1"/>
          </p:nvPr>
        </p:nvSpPr>
        <p:spPr>
          <a:xfrm>
            <a:off x="5921828" y="3898736"/>
            <a:ext cx="5431971" cy="557950"/>
          </a:xfrm>
        </p:spPr>
        <p:txBody>
          <a:bodyPr rtlCol="0">
            <a:normAutofit/>
          </a:bodyPr>
          <a:lstStyle>
            <a:lvl1pPr marL="0" indent="0">
              <a:lnSpc>
                <a:spcPct val="100000"/>
              </a:lnSpc>
              <a:buFont typeface="Arial" panose="020B0604020202020204" pitchFamily="34" charset="0"/>
              <a:buNone/>
              <a:defRPr sz="1400">
                <a:solidFill>
                  <a:schemeClr val="tx1"/>
                </a:solidFill>
              </a:defRPr>
            </a:lvl1pPr>
          </a:lstStyle>
          <a:p>
            <a:pPr lvl="0" rtl="0"/>
            <a:r>
              <a:rPr lang="en-GB" noProof="0"/>
              <a:t>Click to add text</a:t>
            </a:r>
          </a:p>
        </p:txBody>
      </p:sp>
      <p:sp>
        <p:nvSpPr>
          <p:cNvPr id="28" name="Text Placeholder 15">
            <a:extLst>
              <a:ext uri="{FF2B5EF4-FFF2-40B4-BE49-F238E27FC236}">
                <a16:creationId xmlns:a16="http://schemas.microsoft.com/office/drawing/2014/main" id="{18EC24A5-B4A5-4BAB-AE40-30EB69D6EF73}"/>
              </a:ext>
            </a:extLst>
          </p:cNvPr>
          <p:cNvSpPr>
            <a:spLocks noGrp="1"/>
          </p:cNvSpPr>
          <p:nvPr>
            <p:ph type="body" sz="quarter" idx="25" hasCustomPrompt="1"/>
          </p:nvPr>
        </p:nvSpPr>
        <p:spPr>
          <a:xfrm>
            <a:off x="5922254" y="4669107"/>
            <a:ext cx="5433204" cy="365125"/>
          </a:xfrm>
        </p:spPr>
        <p:txBody>
          <a:bodyPr rtlCol="0">
            <a:normAutofit/>
          </a:bodyPr>
          <a:lstStyle>
            <a:lvl1pPr marL="0" indent="0">
              <a:buNone/>
              <a:defRPr lang="en-US" sz="2000" kern="1200" cap="all" spc="150" baseline="0" dirty="0">
                <a:solidFill>
                  <a:schemeClr val="tx1"/>
                </a:solidFill>
                <a:latin typeface="+mj-lt"/>
                <a:ea typeface="+mj-ea"/>
                <a:cs typeface="+mj-cs"/>
              </a:defRPr>
            </a:lvl1pPr>
          </a:lstStyle>
          <a:p>
            <a:pPr lvl="0" rtl="0"/>
            <a:r>
              <a:rPr lang="en-GB" noProof="0"/>
              <a:t>CLICK TO ADD SUBTITLE</a:t>
            </a:r>
          </a:p>
        </p:txBody>
      </p:sp>
      <p:sp>
        <p:nvSpPr>
          <p:cNvPr id="29" name="Text Placeholder 18">
            <a:extLst>
              <a:ext uri="{FF2B5EF4-FFF2-40B4-BE49-F238E27FC236}">
                <a16:creationId xmlns:a16="http://schemas.microsoft.com/office/drawing/2014/main" id="{726F36C0-4E6A-4A10-960D-11D78D044478}"/>
              </a:ext>
            </a:extLst>
          </p:cNvPr>
          <p:cNvSpPr>
            <a:spLocks noGrp="1"/>
          </p:cNvSpPr>
          <p:nvPr>
            <p:ph type="body" sz="quarter" idx="26" hasCustomPrompt="1"/>
          </p:nvPr>
        </p:nvSpPr>
        <p:spPr>
          <a:xfrm>
            <a:off x="5921828" y="4998532"/>
            <a:ext cx="5431971" cy="557950"/>
          </a:xfrm>
        </p:spPr>
        <p:txBody>
          <a:bodyPr rtlCol="0">
            <a:normAutofit/>
          </a:bodyPr>
          <a:lstStyle>
            <a:lvl1pPr marL="0" indent="0">
              <a:lnSpc>
                <a:spcPct val="100000"/>
              </a:lnSpc>
              <a:buFont typeface="Arial" panose="020B0604020202020204" pitchFamily="34" charset="0"/>
              <a:buNone/>
              <a:defRPr sz="1400">
                <a:solidFill>
                  <a:schemeClr val="tx1"/>
                </a:solidFill>
              </a:defRPr>
            </a:lvl1pPr>
          </a:lstStyle>
          <a:p>
            <a:pPr lvl="0" rtl="0"/>
            <a:r>
              <a:rPr lang="en-GB" noProof="0"/>
              <a:t>Click to add text</a:t>
            </a:r>
          </a:p>
        </p:txBody>
      </p:sp>
      <p:sp>
        <p:nvSpPr>
          <p:cNvPr id="21" name="Date Placeholder 6">
            <a:extLst>
              <a:ext uri="{FF2B5EF4-FFF2-40B4-BE49-F238E27FC236}">
                <a16:creationId xmlns:a16="http://schemas.microsoft.com/office/drawing/2014/main" id="{71F34533-9677-48AF-9374-976825F4BB7E}"/>
              </a:ext>
            </a:extLst>
          </p:cNvPr>
          <p:cNvSpPr>
            <a:spLocks noGrp="1"/>
          </p:cNvSpPr>
          <p:nvPr>
            <p:ph type="dt" sz="half" idx="10"/>
          </p:nvPr>
        </p:nvSpPr>
        <p:spPr>
          <a:xfrm>
            <a:off x="838200" y="6356350"/>
            <a:ext cx="2743200" cy="365125"/>
          </a:xfrm>
        </p:spPr>
        <p:txBody>
          <a:bodyPr rtlCol="0"/>
          <a:lstStyle>
            <a:lvl1pPr>
              <a:defRPr sz="900"/>
            </a:lvl1pPr>
          </a:lstStyle>
          <a:p>
            <a:pPr rtl="0"/>
            <a:r>
              <a:rPr lang="en-GB" noProof="0"/>
              <a:t>20XX</a:t>
            </a:r>
          </a:p>
        </p:txBody>
      </p:sp>
      <p:sp>
        <p:nvSpPr>
          <p:cNvPr id="22" name="Footer Placeholder 7">
            <a:extLst>
              <a:ext uri="{FF2B5EF4-FFF2-40B4-BE49-F238E27FC236}">
                <a16:creationId xmlns:a16="http://schemas.microsoft.com/office/drawing/2014/main" id="{4FAB8A26-B99E-4F96-8327-A932A14F2C03}"/>
              </a:ext>
            </a:extLst>
          </p:cNvPr>
          <p:cNvSpPr>
            <a:spLocks noGrp="1"/>
          </p:cNvSpPr>
          <p:nvPr>
            <p:ph type="ftr" sz="quarter" idx="11"/>
          </p:nvPr>
        </p:nvSpPr>
        <p:spPr>
          <a:xfrm>
            <a:off x="4038600" y="6356350"/>
            <a:ext cx="4114800" cy="365125"/>
          </a:xfrm>
        </p:spPr>
        <p:txBody>
          <a:bodyPr rtlCol="0"/>
          <a:lstStyle>
            <a:lvl1pPr>
              <a:defRPr sz="900"/>
            </a:lvl1pPr>
          </a:lstStyle>
          <a:p>
            <a:pPr rtl="0"/>
            <a:r>
              <a:rPr lang="en-GB" noProof="0"/>
              <a:t>Pitch Deck</a:t>
            </a:r>
          </a:p>
        </p:txBody>
      </p:sp>
      <p:sp>
        <p:nvSpPr>
          <p:cNvPr id="24" name="Slide Number Placeholder 8">
            <a:extLst>
              <a:ext uri="{FF2B5EF4-FFF2-40B4-BE49-F238E27FC236}">
                <a16:creationId xmlns:a16="http://schemas.microsoft.com/office/drawing/2014/main" id="{EB0962D2-BCC3-48AB-A769-2A7327D29191}"/>
              </a:ext>
            </a:extLst>
          </p:cNvPr>
          <p:cNvSpPr>
            <a:spLocks noGrp="1"/>
          </p:cNvSpPr>
          <p:nvPr>
            <p:ph type="sldNum" sz="quarter" idx="12"/>
          </p:nvPr>
        </p:nvSpPr>
        <p:spPr>
          <a:xfrm>
            <a:off x="8610600" y="6356350"/>
            <a:ext cx="2743200" cy="365125"/>
          </a:xfrm>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2376933483"/>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har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rtlCol="0">
            <a:normAutofit/>
          </a:bodyPr>
          <a:lstStyle>
            <a:lvl1pPr algn="l">
              <a:defRPr lang="en-US" sz="2800" kern="1200" spc="150" baseline="0" dirty="0">
                <a:solidFill>
                  <a:schemeClr val="tx1"/>
                </a:solidFill>
                <a:latin typeface="+mj-lt"/>
                <a:ea typeface="+mj-ea"/>
                <a:cs typeface="+mj-cs"/>
              </a:defRPr>
            </a:lvl1pPr>
          </a:lstStyle>
          <a:p>
            <a:pPr rtl="0"/>
            <a:r>
              <a:rPr lang="en-GB" noProof="0"/>
              <a:t>CLICK TO EDIT MASTER TITLE STYLE</a:t>
            </a:r>
          </a:p>
        </p:txBody>
      </p:sp>
      <p:sp>
        <p:nvSpPr>
          <p:cNvPr id="15" name="Text Placeholder 14">
            <a:extLst>
              <a:ext uri="{FF2B5EF4-FFF2-40B4-BE49-F238E27FC236}">
                <a16:creationId xmlns:a16="http://schemas.microsoft.com/office/drawing/2014/main" id="{B250D272-9B39-4C2D-B0F5-21010D11E437}"/>
              </a:ext>
            </a:extLst>
          </p:cNvPr>
          <p:cNvSpPr>
            <a:spLocks noGrp="1"/>
          </p:cNvSpPr>
          <p:nvPr>
            <p:ph type="body" sz="quarter" idx="16"/>
          </p:nvPr>
        </p:nvSpPr>
        <p:spPr>
          <a:xfrm>
            <a:off x="748749" y="1361938"/>
            <a:ext cx="6765925" cy="496888"/>
          </a:xfrm>
        </p:spPr>
        <p:txBody>
          <a:bodyPr rtlCol="0">
            <a:noAutofit/>
          </a:bodyPr>
          <a:lstStyle>
            <a:lvl1pPr marL="0" indent="0">
              <a:buNone/>
              <a:defRPr sz="1800"/>
            </a:lvl1pPr>
            <a:lvl2pPr marL="457200" indent="0">
              <a:buNone/>
              <a:defRPr sz="1800"/>
            </a:lvl2pPr>
            <a:lvl3pPr marL="914400" indent="0">
              <a:buNone/>
              <a:defRPr sz="1600"/>
            </a:lvl3pPr>
            <a:lvl4pPr marL="1371600" indent="0">
              <a:buNone/>
              <a:defRPr sz="1400"/>
            </a:lvl4pPr>
            <a:lvl5pPr marL="1828800" indent="0">
              <a:buNone/>
              <a:defRPr sz="1400"/>
            </a:lvl5pPr>
          </a:lstStyle>
          <a:p>
            <a:pPr lvl="0" rtl="0"/>
            <a:r>
              <a:rPr lang="en-GB" noProof="0"/>
              <a:t>Click to edit Master text styles</a:t>
            </a:r>
          </a:p>
        </p:txBody>
      </p:sp>
      <p:sp>
        <p:nvSpPr>
          <p:cNvPr id="7" name="Chart Placeholder 6">
            <a:extLst>
              <a:ext uri="{FF2B5EF4-FFF2-40B4-BE49-F238E27FC236}">
                <a16:creationId xmlns:a16="http://schemas.microsoft.com/office/drawing/2014/main" id="{08AF2DB4-A973-4307-B59C-6058A138835C}"/>
              </a:ext>
            </a:extLst>
          </p:cNvPr>
          <p:cNvSpPr>
            <a:spLocks noGrp="1"/>
          </p:cNvSpPr>
          <p:nvPr>
            <p:ph type="chart" sz="quarter" idx="13"/>
          </p:nvPr>
        </p:nvSpPr>
        <p:spPr>
          <a:xfrm>
            <a:off x="838200" y="2286002"/>
            <a:ext cx="6094270" cy="3542143"/>
          </a:xfrm>
        </p:spPr>
        <p:txBody>
          <a:bodyPr rtlCol="0"/>
          <a:lstStyle/>
          <a:p>
            <a:pPr rtl="0"/>
            <a:r>
              <a:rPr lang="en-GB" noProof="0"/>
              <a:t>Click icon to add chart</a:t>
            </a:r>
          </a:p>
        </p:txBody>
      </p:sp>
      <p:sp>
        <p:nvSpPr>
          <p:cNvPr id="11" name="Text Placeholder 10">
            <a:extLst>
              <a:ext uri="{FF2B5EF4-FFF2-40B4-BE49-F238E27FC236}">
                <a16:creationId xmlns:a16="http://schemas.microsoft.com/office/drawing/2014/main" id="{339C283A-EC40-421C-8A0E-F9A3161C8890}"/>
              </a:ext>
            </a:extLst>
          </p:cNvPr>
          <p:cNvSpPr>
            <a:spLocks noGrp="1"/>
          </p:cNvSpPr>
          <p:nvPr>
            <p:ph type="body" sz="quarter" idx="14"/>
          </p:nvPr>
        </p:nvSpPr>
        <p:spPr>
          <a:xfrm>
            <a:off x="7858125" y="2284624"/>
            <a:ext cx="3147332" cy="306388"/>
          </a:xfrm>
        </p:spPr>
        <p:txBody>
          <a:bodyPr rtlCol="0">
            <a:noAutofit/>
          </a:bodyPr>
          <a:lstStyle>
            <a:lvl1pPr marL="0" indent="0">
              <a:buNone/>
              <a:defRPr sz="1400" cap="all" spc="150" baseline="0">
                <a:solidFill>
                  <a:schemeClr val="tx1"/>
                </a:solidFill>
                <a:latin typeface="+mj-lt"/>
              </a:defRPr>
            </a:lvl1pPr>
            <a:lvl2pPr marL="457200" indent="0">
              <a:buNone/>
              <a:defRPr sz="1400"/>
            </a:lvl2pPr>
            <a:lvl3pPr marL="914400" indent="0">
              <a:buNone/>
              <a:defRPr sz="1200"/>
            </a:lvl3pPr>
            <a:lvl4pPr marL="1371600" indent="0">
              <a:buNone/>
              <a:defRPr sz="1100"/>
            </a:lvl4pPr>
            <a:lvl5pPr marL="1828800" indent="0">
              <a:buNone/>
              <a:defRPr sz="1100"/>
            </a:lvl5pPr>
          </a:lstStyle>
          <a:p>
            <a:pPr lvl="0" rtl="0"/>
            <a:r>
              <a:rPr lang="en-GB" noProof="0"/>
              <a:t>Click to edit Master text styles</a:t>
            </a:r>
          </a:p>
        </p:txBody>
      </p:sp>
      <p:sp>
        <p:nvSpPr>
          <p:cNvPr id="13" name="Content Placeholder 12">
            <a:extLst>
              <a:ext uri="{FF2B5EF4-FFF2-40B4-BE49-F238E27FC236}">
                <a16:creationId xmlns:a16="http://schemas.microsoft.com/office/drawing/2014/main" id="{305CA2B1-D510-4949-A638-C1A064DA41A7}"/>
              </a:ext>
            </a:extLst>
          </p:cNvPr>
          <p:cNvSpPr>
            <a:spLocks noGrp="1"/>
          </p:cNvSpPr>
          <p:nvPr>
            <p:ph sz="quarter" idx="15" hasCustomPrompt="1"/>
          </p:nvPr>
        </p:nvSpPr>
        <p:spPr>
          <a:xfrm>
            <a:off x="7858125" y="2779713"/>
            <a:ext cx="3148013" cy="3095625"/>
          </a:xfrm>
        </p:spPr>
        <p:txBody>
          <a:bodyPr rtlCol="0">
            <a:normAutofit/>
          </a:bodyPr>
          <a:lstStyle>
            <a:lvl1pPr marL="0" indent="0">
              <a:buNone/>
              <a:defRPr sz="1200">
                <a:solidFill>
                  <a:schemeClr val="tx1">
                    <a:lumMod val="65000"/>
                    <a:lumOff val="35000"/>
                  </a:schemeClr>
                </a:solidFill>
              </a:defRPr>
            </a:lvl1pPr>
            <a:lvl2pPr marL="457200" indent="0">
              <a:buNone/>
              <a:defRPr sz="1100">
                <a:solidFill>
                  <a:schemeClr val="tx1">
                    <a:lumMod val="65000"/>
                    <a:lumOff val="35000"/>
                  </a:schemeClr>
                </a:solidFill>
              </a:defRPr>
            </a:lvl2pPr>
            <a:lvl3pPr marL="914400" indent="0">
              <a:buNone/>
              <a:defRPr sz="1050">
                <a:solidFill>
                  <a:schemeClr val="tx1">
                    <a:lumMod val="65000"/>
                    <a:lumOff val="35000"/>
                  </a:schemeClr>
                </a:solidFill>
              </a:defRPr>
            </a:lvl3pPr>
            <a:lvl4pPr marL="1371600" indent="0">
              <a:buNone/>
              <a:defRPr sz="1000">
                <a:solidFill>
                  <a:schemeClr val="tx1">
                    <a:lumMod val="65000"/>
                    <a:lumOff val="35000"/>
                  </a:schemeClr>
                </a:solidFill>
              </a:defRPr>
            </a:lvl4pPr>
            <a:lvl5pPr marL="1828800" indent="0">
              <a:buNone/>
              <a:defRPr sz="1000">
                <a:solidFill>
                  <a:schemeClr val="tx1">
                    <a:lumMod val="65000"/>
                    <a:lumOff val="35000"/>
                  </a:schemeClr>
                </a:solidFill>
              </a:defRPr>
            </a:lvl5pPr>
          </a:lstStyle>
          <a:p>
            <a:pPr lvl="0" rtl="0"/>
            <a:r>
              <a:rPr lang="en-GB" noProof="0"/>
              <a:t>Click to add content</a:t>
            </a:r>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rtlCol="0"/>
          <a:lstStyle>
            <a:lvl1pPr>
              <a:defRPr sz="900"/>
            </a:lvl1pPr>
          </a:lstStyle>
          <a:p>
            <a:pPr rtl="0"/>
            <a:r>
              <a:rPr lang="en-GB" noProof="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rtlCol="0"/>
          <a:lstStyle>
            <a:lvl1pPr>
              <a:defRPr sz="900"/>
            </a:lvl1pPr>
          </a:lstStyle>
          <a:p>
            <a:pPr rtl="0"/>
            <a:r>
              <a:rPr lang="en-GB" noProof="0"/>
              <a:t>Pitch Deck</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34910030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meline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D46070C-E825-43D0-99F4-8B4614131131}"/>
              </a:ext>
              <a:ext uri="{C183D7F6-B498-43B3-948B-1728B52AA6E4}">
                <adec:decorative xmlns:adec="http://schemas.microsoft.com/office/drawing/2017/decorative" val="1"/>
              </a:ext>
            </a:extLst>
          </p:cNvPr>
          <p:cNvSpPr/>
          <p:nvPr userDrawn="1"/>
        </p:nvSpPr>
        <p:spPr>
          <a:xfrm>
            <a:off x="0" y="3057683"/>
            <a:ext cx="12191998" cy="20101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1F8C642-49FB-4E16-A3A0-B2ACBEABFFD6}"/>
              </a:ext>
            </a:extLst>
          </p:cNvPr>
          <p:cNvSpPr>
            <a:spLocks noGrp="1"/>
          </p:cNvSpPr>
          <p:nvPr>
            <p:ph type="title" hasCustomPrompt="1"/>
          </p:nvPr>
        </p:nvSpPr>
        <p:spPr/>
        <p:txBody>
          <a:bodyPr rtlCol="0">
            <a:normAutofit/>
          </a:bodyPr>
          <a:lstStyle>
            <a:lvl1pPr algn="l">
              <a:defRPr lang="en-US" sz="2800" kern="1200" spc="150" baseline="0" dirty="0">
                <a:solidFill>
                  <a:schemeClr val="tx1"/>
                </a:solidFill>
                <a:latin typeface="+mj-lt"/>
                <a:ea typeface="+mj-ea"/>
                <a:cs typeface="+mj-cs"/>
              </a:defRPr>
            </a:lvl1pPr>
          </a:lstStyle>
          <a:p>
            <a:pPr rtl="0"/>
            <a:r>
              <a:rPr lang="en-GB" noProof="0"/>
              <a:t>CLICK TO EDIT MASTER TITLE STYLE</a:t>
            </a:r>
          </a:p>
        </p:txBody>
      </p:sp>
      <p:sp>
        <p:nvSpPr>
          <p:cNvPr id="6" name="Text Placeholder 10">
            <a:extLst>
              <a:ext uri="{FF2B5EF4-FFF2-40B4-BE49-F238E27FC236}">
                <a16:creationId xmlns:a16="http://schemas.microsoft.com/office/drawing/2014/main" id="{E4E92FC5-6FC2-45C2-9200-3244F9EA69A0}"/>
              </a:ext>
            </a:extLst>
          </p:cNvPr>
          <p:cNvSpPr>
            <a:spLocks noGrp="1"/>
          </p:cNvSpPr>
          <p:nvPr>
            <p:ph type="body" sz="quarter" idx="33" hasCustomPrompt="1"/>
          </p:nvPr>
        </p:nvSpPr>
        <p:spPr>
          <a:xfrm>
            <a:off x="914399" y="3354712"/>
            <a:ext cx="731520" cy="457200"/>
          </a:xfrm>
        </p:spPr>
        <p:txBody>
          <a:bodyPr rtlCol="0" anchor="ctr"/>
          <a:lstStyle>
            <a:lvl1pPr marL="0" indent="0" algn="l">
              <a:buNone/>
              <a:defRPr sz="1400" b="1">
                <a:solidFill>
                  <a:schemeClr val="tx1"/>
                </a:solidFill>
                <a:latin typeface="+mj-lt"/>
              </a:defRPr>
            </a:lvl1pPr>
          </a:lstStyle>
          <a:p>
            <a:pPr lvl="0" rtl="0"/>
            <a:r>
              <a:rPr lang="en-GB" noProof="0"/>
              <a:t>Year</a:t>
            </a:r>
          </a:p>
        </p:txBody>
      </p:sp>
      <p:sp>
        <p:nvSpPr>
          <p:cNvPr id="7" name="Text Placeholder 10">
            <a:extLst>
              <a:ext uri="{FF2B5EF4-FFF2-40B4-BE49-F238E27FC236}">
                <a16:creationId xmlns:a16="http://schemas.microsoft.com/office/drawing/2014/main" id="{4D75C136-D6C3-4431-8776-997070627AAB}"/>
              </a:ext>
            </a:extLst>
          </p:cNvPr>
          <p:cNvSpPr>
            <a:spLocks noGrp="1"/>
          </p:cNvSpPr>
          <p:nvPr>
            <p:ph type="body" sz="quarter" idx="34" hasCustomPrompt="1"/>
          </p:nvPr>
        </p:nvSpPr>
        <p:spPr>
          <a:xfrm>
            <a:off x="1965960"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8" name="Text Placeholder 10">
            <a:extLst>
              <a:ext uri="{FF2B5EF4-FFF2-40B4-BE49-F238E27FC236}">
                <a16:creationId xmlns:a16="http://schemas.microsoft.com/office/drawing/2014/main" id="{FD15D323-BFE3-4ACE-9A2E-C9EB69458B12}"/>
              </a:ext>
            </a:extLst>
          </p:cNvPr>
          <p:cNvSpPr>
            <a:spLocks noGrp="1"/>
          </p:cNvSpPr>
          <p:nvPr>
            <p:ph type="body" sz="quarter" idx="35" hasCustomPrompt="1"/>
          </p:nvPr>
        </p:nvSpPr>
        <p:spPr>
          <a:xfrm>
            <a:off x="2753880"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9" name="Text Placeholder 10">
            <a:extLst>
              <a:ext uri="{FF2B5EF4-FFF2-40B4-BE49-F238E27FC236}">
                <a16:creationId xmlns:a16="http://schemas.microsoft.com/office/drawing/2014/main" id="{3B520767-B49F-4503-8120-B66E411F33E4}"/>
              </a:ext>
            </a:extLst>
          </p:cNvPr>
          <p:cNvSpPr>
            <a:spLocks noGrp="1"/>
          </p:cNvSpPr>
          <p:nvPr>
            <p:ph type="body" sz="quarter" idx="36" hasCustomPrompt="1"/>
          </p:nvPr>
        </p:nvSpPr>
        <p:spPr>
          <a:xfrm>
            <a:off x="3541800"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10" name="Text Placeholder 10">
            <a:extLst>
              <a:ext uri="{FF2B5EF4-FFF2-40B4-BE49-F238E27FC236}">
                <a16:creationId xmlns:a16="http://schemas.microsoft.com/office/drawing/2014/main" id="{30C2F5A0-E03E-4C89-B9EB-8D48889F5F91}"/>
              </a:ext>
            </a:extLst>
          </p:cNvPr>
          <p:cNvSpPr>
            <a:spLocks noGrp="1"/>
          </p:cNvSpPr>
          <p:nvPr>
            <p:ph type="body" sz="quarter" idx="37" hasCustomPrompt="1"/>
          </p:nvPr>
        </p:nvSpPr>
        <p:spPr>
          <a:xfrm>
            <a:off x="4329720"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12" name="Text Placeholder 10">
            <a:extLst>
              <a:ext uri="{FF2B5EF4-FFF2-40B4-BE49-F238E27FC236}">
                <a16:creationId xmlns:a16="http://schemas.microsoft.com/office/drawing/2014/main" id="{59D3CBFE-13C8-4DB1-A831-9393264923E7}"/>
              </a:ext>
            </a:extLst>
          </p:cNvPr>
          <p:cNvSpPr>
            <a:spLocks noGrp="1"/>
          </p:cNvSpPr>
          <p:nvPr>
            <p:ph type="body" sz="quarter" idx="39" hasCustomPrompt="1"/>
          </p:nvPr>
        </p:nvSpPr>
        <p:spPr>
          <a:xfrm>
            <a:off x="5117640"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13" name="Text Placeholder 10">
            <a:extLst>
              <a:ext uri="{FF2B5EF4-FFF2-40B4-BE49-F238E27FC236}">
                <a16:creationId xmlns:a16="http://schemas.microsoft.com/office/drawing/2014/main" id="{82385A0A-C61D-4BBD-AC77-D7642F895E22}"/>
              </a:ext>
            </a:extLst>
          </p:cNvPr>
          <p:cNvSpPr>
            <a:spLocks noGrp="1"/>
          </p:cNvSpPr>
          <p:nvPr>
            <p:ph type="body" sz="quarter" idx="40" hasCustomPrompt="1"/>
          </p:nvPr>
        </p:nvSpPr>
        <p:spPr>
          <a:xfrm>
            <a:off x="5905560"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14" name="Text Placeholder 10">
            <a:extLst>
              <a:ext uri="{FF2B5EF4-FFF2-40B4-BE49-F238E27FC236}">
                <a16:creationId xmlns:a16="http://schemas.microsoft.com/office/drawing/2014/main" id="{FED89FCE-7507-4C8C-923F-922290589466}"/>
              </a:ext>
            </a:extLst>
          </p:cNvPr>
          <p:cNvSpPr>
            <a:spLocks noGrp="1"/>
          </p:cNvSpPr>
          <p:nvPr>
            <p:ph type="body" sz="quarter" idx="41" hasCustomPrompt="1"/>
          </p:nvPr>
        </p:nvSpPr>
        <p:spPr>
          <a:xfrm>
            <a:off x="6693480"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16" name="Text Placeholder 10">
            <a:extLst>
              <a:ext uri="{FF2B5EF4-FFF2-40B4-BE49-F238E27FC236}">
                <a16:creationId xmlns:a16="http://schemas.microsoft.com/office/drawing/2014/main" id="{2A9276DB-F427-4F8E-8E4C-466600F390FD}"/>
              </a:ext>
            </a:extLst>
          </p:cNvPr>
          <p:cNvSpPr>
            <a:spLocks noGrp="1"/>
          </p:cNvSpPr>
          <p:nvPr>
            <p:ph type="body" sz="quarter" idx="43" hasCustomPrompt="1"/>
          </p:nvPr>
        </p:nvSpPr>
        <p:spPr>
          <a:xfrm>
            <a:off x="7481400"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17" name="Text Placeholder 10">
            <a:extLst>
              <a:ext uri="{FF2B5EF4-FFF2-40B4-BE49-F238E27FC236}">
                <a16:creationId xmlns:a16="http://schemas.microsoft.com/office/drawing/2014/main" id="{79023948-0C1E-4DAB-B885-1C713409AA08}"/>
              </a:ext>
            </a:extLst>
          </p:cNvPr>
          <p:cNvSpPr>
            <a:spLocks noGrp="1"/>
          </p:cNvSpPr>
          <p:nvPr>
            <p:ph type="body" sz="quarter" idx="44" hasCustomPrompt="1"/>
          </p:nvPr>
        </p:nvSpPr>
        <p:spPr>
          <a:xfrm>
            <a:off x="8269320"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15" name="Text Placeholder 10">
            <a:extLst>
              <a:ext uri="{FF2B5EF4-FFF2-40B4-BE49-F238E27FC236}">
                <a16:creationId xmlns:a16="http://schemas.microsoft.com/office/drawing/2014/main" id="{F2F73935-BF53-4510-8B8F-EDB1CD56A1BB}"/>
              </a:ext>
            </a:extLst>
          </p:cNvPr>
          <p:cNvSpPr>
            <a:spLocks noGrp="1"/>
          </p:cNvSpPr>
          <p:nvPr>
            <p:ph type="body" sz="quarter" idx="42" hasCustomPrompt="1"/>
          </p:nvPr>
        </p:nvSpPr>
        <p:spPr>
          <a:xfrm>
            <a:off x="9057240"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18" name="Text Placeholder 10">
            <a:extLst>
              <a:ext uri="{FF2B5EF4-FFF2-40B4-BE49-F238E27FC236}">
                <a16:creationId xmlns:a16="http://schemas.microsoft.com/office/drawing/2014/main" id="{4AB6A03C-6180-41ED-A88D-ECBB80D160F2}"/>
              </a:ext>
            </a:extLst>
          </p:cNvPr>
          <p:cNvSpPr>
            <a:spLocks noGrp="1"/>
          </p:cNvSpPr>
          <p:nvPr>
            <p:ph type="body" sz="quarter" idx="45" hasCustomPrompt="1"/>
          </p:nvPr>
        </p:nvSpPr>
        <p:spPr>
          <a:xfrm>
            <a:off x="9845160"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19" name="Text Placeholder 10">
            <a:extLst>
              <a:ext uri="{FF2B5EF4-FFF2-40B4-BE49-F238E27FC236}">
                <a16:creationId xmlns:a16="http://schemas.microsoft.com/office/drawing/2014/main" id="{145AD645-55F0-41A9-AC53-ED30BF1340BA}"/>
              </a:ext>
            </a:extLst>
          </p:cNvPr>
          <p:cNvSpPr>
            <a:spLocks noGrp="1"/>
          </p:cNvSpPr>
          <p:nvPr>
            <p:ph type="body" sz="quarter" idx="46" hasCustomPrompt="1"/>
          </p:nvPr>
        </p:nvSpPr>
        <p:spPr>
          <a:xfrm>
            <a:off x="10633085"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11" name="Text Placeholder 10">
            <a:extLst>
              <a:ext uri="{FF2B5EF4-FFF2-40B4-BE49-F238E27FC236}">
                <a16:creationId xmlns:a16="http://schemas.microsoft.com/office/drawing/2014/main" id="{AB3645A3-D681-45BF-B195-452D000802CA}"/>
              </a:ext>
            </a:extLst>
          </p:cNvPr>
          <p:cNvSpPr>
            <a:spLocks noGrp="1"/>
          </p:cNvSpPr>
          <p:nvPr>
            <p:ph type="body" sz="quarter" idx="38" hasCustomPrompt="1"/>
          </p:nvPr>
        </p:nvSpPr>
        <p:spPr>
          <a:xfrm>
            <a:off x="914400" y="4292468"/>
            <a:ext cx="731520" cy="457200"/>
          </a:xfrm>
        </p:spPr>
        <p:txBody>
          <a:bodyPr rtlCol="0" anchor="ctr"/>
          <a:lstStyle>
            <a:lvl1pPr marL="0" indent="0" algn="l">
              <a:buNone/>
              <a:defRPr sz="1400" b="1">
                <a:solidFill>
                  <a:schemeClr val="tx1"/>
                </a:solidFill>
                <a:latin typeface="+mj-lt"/>
              </a:defRPr>
            </a:lvl1pPr>
          </a:lstStyle>
          <a:p>
            <a:pPr lvl="0" rtl="0"/>
            <a:r>
              <a:rPr lang="en-GB" noProof="0"/>
              <a:t>Year</a:t>
            </a:r>
          </a:p>
        </p:txBody>
      </p:sp>
      <p:sp>
        <p:nvSpPr>
          <p:cNvPr id="20" name="Text Placeholder 10">
            <a:extLst>
              <a:ext uri="{FF2B5EF4-FFF2-40B4-BE49-F238E27FC236}">
                <a16:creationId xmlns:a16="http://schemas.microsoft.com/office/drawing/2014/main" id="{C39F248D-01B4-40EE-B483-E8E81806DFBE}"/>
              </a:ext>
            </a:extLst>
          </p:cNvPr>
          <p:cNvSpPr>
            <a:spLocks noGrp="1"/>
          </p:cNvSpPr>
          <p:nvPr>
            <p:ph type="body" sz="quarter" idx="47" hasCustomPrompt="1"/>
          </p:nvPr>
        </p:nvSpPr>
        <p:spPr>
          <a:xfrm>
            <a:off x="1969915"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21" name="Text Placeholder 10">
            <a:extLst>
              <a:ext uri="{FF2B5EF4-FFF2-40B4-BE49-F238E27FC236}">
                <a16:creationId xmlns:a16="http://schemas.microsoft.com/office/drawing/2014/main" id="{1D0F1859-7A34-42DF-873E-2CF864E4C4BE}"/>
              </a:ext>
            </a:extLst>
          </p:cNvPr>
          <p:cNvSpPr>
            <a:spLocks noGrp="1"/>
          </p:cNvSpPr>
          <p:nvPr>
            <p:ph type="body" sz="quarter" idx="48" hasCustomPrompt="1"/>
          </p:nvPr>
        </p:nvSpPr>
        <p:spPr>
          <a:xfrm>
            <a:off x="2757602"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22" name="Text Placeholder 10">
            <a:extLst>
              <a:ext uri="{FF2B5EF4-FFF2-40B4-BE49-F238E27FC236}">
                <a16:creationId xmlns:a16="http://schemas.microsoft.com/office/drawing/2014/main" id="{6EB397AF-B5C1-40FE-86D4-BA660E4C6E46}"/>
              </a:ext>
            </a:extLst>
          </p:cNvPr>
          <p:cNvSpPr>
            <a:spLocks noGrp="1"/>
          </p:cNvSpPr>
          <p:nvPr>
            <p:ph type="body" sz="quarter" idx="49" hasCustomPrompt="1"/>
          </p:nvPr>
        </p:nvSpPr>
        <p:spPr>
          <a:xfrm>
            <a:off x="3545289"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23" name="Text Placeholder 10">
            <a:extLst>
              <a:ext uri="{FF2B5EF4-FFF2-40B4-BE49-F238E27FC236}">
                <a16:creationId xmlns:a16="http://schemas.microsoft.com/office/drawing/2014/main" id="{AF1343D5-DC0F-4C7E-967F-CFC300A2C807}"/>
              </a:ext>
            </a:extLst>
          </p:cNvPr>
          <p:cNvSpPr>
            <a:spLocks noGrp="1"/>
          </p:cNvSpPr>
          <p:nvPr>
            <p:ph type="body" sz="quarter" idx="50" hasCustomPrompt="1"/>
          </p:nvPr>
        </p:nvSpPr>
        <p:spPr>
          <a:xfrm>
            <a:off x="4332976"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24" name="Text Placeholder 10">
            <a:extLst>
              <a:ext uri="{FF2B5EF4-FFF2-40B4-BE49-F238E27FC236}">
                <a16:creationId xmlns:a16="http://schemas.microsoft.com/office/drawing/2014/main" id="{9AD688A5-D2DF-4FC3-8171-FAEA8C4F5566}"/>
              </a:ext>
            </a:extLst>
          </p:cNvPr>
          <p:cNvSpPr>
            <a:spLocks noGrp="1"/>
          </p:cNvSpPr>
          <p:nvPr>
            <p:ph type="body" sz="quarter" idx="51" hasCustomPrompt="1"/>
          </p:nvPr>
        </p:nvSpPr>
        <p:spPr>
          <a:xfrm>
            <a:off x="5120663"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25" name="Text Placeholder 10">
            <a:extLst>
              <a:ext uri="{FF2B5EF4-FFF2-40B4-BE49-F238E27FC236}">
                <a16:creationId xmlns:a16="http://schemas.microsoft.com/office/drawing/2014/main" id="{EA05A5D4-01B0-4932-B03E-571986E282EA}"/>
              </a:ext>
            </a:extLst>
          </p:cNvPr>
          <p:cNvSpPr>
            <a:spLocks noGrp="1"/>
          </p:cNvSpPr>
          <p:nvPr>
            <p:ph type="body" sz="quarter" idx="52" hasCustomPrompt="1"/>
          </p:nvPr>
        </p:nvSpPr>
        <p:spPr>
          <a:xfrm>
            <a:off x="5908350"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26" name="Text Placeholder 10">
            <a:extLst>
              <a:ext uri="{FF2B5EF4-FFF2-40B4-BE49-F238E27FC236}">
                <a16:creationId xmlns:a16="http://schemas.microsoft.com/office/drawing/2014/main" id="{72A84601-CD4F-49ED-8D51-CEF032363058}"/>
              </a:ext>
            </a:extLst>
          </p:cNvPr>
          <p:cNvSpPr>
            <a:spLocks noGrp="1"/>
          </p:cNvSpPr>
          <p:nvPr>
            <p:ph type="body" sz="quarter" idx="53" hasCustomPrompt="1"/>
          </p:nvPr>
        </p:nvSpPr>
        <p:spPr>
          <a:xfrm>
            <a:off x="6696037"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28" name="Text Placeholder 10">
            <a:extLst>
              <a:ext uri="{FF2B5EF4-FFF2-40B4-BE49-F238E27FC236}">
                <a16:creationId xmlns:a16="http://schemas.microsoft.com/office/drawing/2014/main" id="{DFC05EC7-9D6C-486B-9E2F-D3612013C0A1}"/>
              </a:ext>
            </a:extLst>
          </p:cNvPr>
          <p:cNvSpPr>
            <a:spLocks noGrp="1"/>
          </p:cNvSpPr>
          <p:nvPr>
            <p:ph type="body" sz="quarter" idx="55" hasCustomPrompt="1"/>
          </p:nvPr>
        </p:nvSpPr>
        <p:spPr>
          <a:xfrm>
            <a:off x="7483724"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29" name="Text Placeholder 10">
            <a:extLst>
              <a:ext uri="{FF2B5EF4-FFF2-40B4-BE49-F238E27FC236}">
                <a16:creationId xmlns:a16="http://schemas.microsoft.com/office/drawing/2014/main" id="{98F455FB-241B-4E1F-B581-FA6CBA239545}"/>
              </a:ext>
            </a:extLst>
          </p:cNvPr>
          <p:cNvSpPr>
            <a:spLocks noGrp="1"/>
          </p:cNvSpPr>
          <p:nvPr>
            <p:ph type="body" sz="quarter" idx="56" hasCustomPrompt="1"/>
          </p:nvPr>
        </p:nvSpPr>
        <p:spPr>
          <a:xfrm>
            <a:off x="8271411"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27" name="Text Placeholder 10">
            <a:extLst>
              <a:ext uri="{FF2B5EF4-FFF2-40B4-BE49-F238E27FC236}">
                <a16:creationId xmlns:a16="http://schemas.microsoft.com/office/drawing/2014/main" id="{C49FB196-753D-4A12-9460-57D8AB4B540B}"/>
              </a:ext>
            </a:extLst>
          </p:cNvPr>
          <p:cNvSpPr>
            <a:spLocks noGrp="1"/>
          </p:cNvSpPr>
          <p:nvPr>
            <p:ph type="body" sz="quarter" idx="54" hasCustomPrompt="1"/>
          </p:nvPr>
        </p:nvSpPr>
        <p:spPr>
          <a:xfrm>
            <a:off x="9059098"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30" name="Text Placeholder 10">
            <a:extLst>
              <a:ext uri="{FF2B5EF4-FFF2-40B4-BE49-F238E27FC236}">
                <a16:creationId xmlns:a16="http://schemas.microsoft.com/office/drawing/2014/main" id="{9E38664A-8108-4E24-800B-3C32ADA43978}"/>
              </a:ext>
            </a:extLst>
          </p:cNvPr>
          <p:cNvSpPr>
            <a:spLocks noGrp="1"/>
          </p:cNvSpPr>
          <p:nvPr>
            <p:ph type="body" sz="quarter" idx="57" hasCustomPrompt="1"/>
          </p:nvPr>
        </p:nvSpPr>
        <p:spPr>
          <a:xfrm>
            <a:off x="9846785"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31" name="Text Placeholder 10">
            <a:extLst>
              <a:ext uri="{FF2B5EF4-FFF2-40B4-BE49-F238E27FC236}">
                <a16:creationId xmlns:a16="http://schemas.microsoft.com/office/drawing/2014/main" id="{2908458B-A3ED-4855-9E08-108D7C4A8D36}"/>
              </a:ext>
            </a:extLst>
          </p:cNvPr>
          <p:cNvSpPr>
            <a:spLocks noGrp="1"/>
          </p:cNvSpPr>
          <p:nvPr>
            <p:ph type="body" sz="quarter" idx="58" hasCustomPrompt="1"/>
          </p:nvPr>
        </p:nvSpPr>
        <p:spPr>
          <a:xfrm>
            <a:off x="10634472"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32" name="Rectangle 31">
            <a:extLst>
              <a:ext uri="{FF2B5EF4-FFF2-40B4-BE49-F238E27FC236}">
                <a16:creationId xmlns:a16="http://schemas.microsoft.com/office/drawing/2014/main" id="{FFA35437-CCDE-4D92-B879-F23B329C8EC3}"/>
              </a:ext>
              <a:ext uri="{C183D7F6-B498-43B3-948B-1728B52AA6E4}">
                <adec:decorative xmlns:adec="http://schemas.microsoft.com/office/drawing/2017/decorative" val="1"/>
              </a:ext>
            </a:extLst>
          </p:cNvPr>
          <p:cNvSpPr/>
          <p:nvPr userDrawn="1"/>
        </p:nvSpPr>
        <p:spPr>
          <a:xfrm>
            <a:off x="929640" y="4034785"/>
            <a:ext cx="10332720" cy="45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solidFill>
                <a:schemeClr val="tx1">
                  <a:lumMod val="75000"/>
                  <a:lumOff val="25000"/>
                </a:schemeClr>
              </a:solidFill>
            </a:endParaRPr>
          </a:p>
        </p:txBody>
      </p:sp>
      <p:sp>
        <p:nvSpPr>
          <p:cNvPr id="36" name="Date Placeholder 2">
            <a:extLst>
              <a:ext uri="{FF2B5EF4-FFF2-40B4-BE49-F238E27FC236}">
                <a16:creationId xmlns:a16="http://schemas.microsoft.com/office/drawing/2014/main" id="{1CDC588F-73BC-4108-974B-0EAAB8213CE0}"/>
              </a:ext>
            </a:extLst>
          </p:cNvPr>
          <p:cNvSpPr>
            <a:spLocks noGrp="1"/>
          </p:cNvSpPr>
          <p:nvPr>
            <p:ph type="dt" sz="half" idx="10"/>
          </p:nvPr>
        </p:nvSpPr>
        <p:spPr>
          <a:xfrm>
            <a:off x="838200" y="6356350"/>
            <a:ext cx="2743200" cy="365125"/>
          </a:xfrm>
        </p:spPr>
        <p:txBody>
          <a:bodyPr rtlCol="0"/>
          <a:lstStyle>
            <a:lvl1pPr>
              <a:defRPr sz="900"/>
            </a:lvl1pPr>
          </a:lstStyle>
          <a:p>
            <a:pPr rtl="0"/>
            <a:r>
              <a:rPr lang="en-GB" noProof="0"/>
              <a:t>20XX</a:t>
            </a:r>
          </a:p>
        </p:txBody>
      </p:sp>
      <p:sp>
        <p:nvSpPr>
          <p:cNvPr id="37" name="Footer Placeholder 3">
            <a:extLst>
              <a:ext uri="{FF2B5EF4-FFF2-40B4-BE49-F238E27FC236}">
                <a16:creationId xmlns:a16="http://schemas.microsoft.com/office/drawing/2014/main" id="{B2AC1EB2-9B8F-4077-8B66-64F9549F2C99}"/>
              </a:ext>
            </a:extLst>
          </p:cNvPr>
          <p:cNvSpPr>
            <a:spLocks noGrp="1"/>
          </p:cNvSpPr>
          <p:nvPr>
            <p:ph type="ftr" sz="quarter" idx="11"/>
          </p:nvPr>
        </p:nvSpPr>
        <p:spPr>
          <a:xfrm>
            <a:off x="4038600" y="6356350"/>
            <a:ext cx="4114800" cy="365125"/>
          </a:xfrm>
        </p:spPr>
        <p:txBody>
          <a:bodyPr rtlCol="0"/>
          <a:lstStyle>
            <a:lvl1pPr>
              <a:defRPr sz="900"/>
            </a:lvl1pPr>
          </a:lstStyle>
          <a:p>
            <a:pPr rtl="0"/>
            <a:r>
              <a:rPr lang="en-GB" noProof="0"/>
              <a:t>Pitch Deck</a:t>
            </a:r>
          </a:p>
        </p:txBody>
      </p:sp>
      <p:sp>
        <p:nvSpPr>
          <p:cNvPr id="38" name="Slide Number Placeholder 4">
            <a:extLst>
              <a:ext uri="{FF2B5EF4-FFF2-40B4-BE49-F238E27FC236}">
                <a16:creationId xmlns:a16="http://schemas.microsoft.com/office/drawing/2014/main" id="{28DE3E33-346A-45AF-B164-CB5DF04FAE6D}"/>
              </a:ext>
            </a:extLst>
          </p:cNvPr>
          <p:cNvSpPr>
            <a:spLocks noGrp="1"/>
          </p:cNvSpPr>
          <p:nvPr>
            <p:ph type="sldNum" sz="quarter" idx="12"/>
          </p:nvPr>
        </p:nvSpPr>
        <p:spPr>
          <a:xfrm>
            <a:off x="8610600" y="6356350"/>
            <a:ext cx="2743200" cy="365125"/>
          </a:xfrm>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20563234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mart Ar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rtlCol="0">
            <a:normAutofit/>
          </a:bodyPr>
          <a:lstStyle>
            <a:lvl1pPr algn="ctr">
              <a:defRPr lang="en-US" sz="2800" kern="1200" spc="150" baseline="0" dirty="0">
                <a:solidFill>
                  <a:schemeClr val="tx1"/>
                </a:solidFill>
                <a:latin typeface="+mj-lt"/>
                <a:ea typeface="+mj-ea"/>
                <a:cs typeface="+mj-cs"/>
              </a:defRPr>
            </a:lvl1pPr>
          </a:lstStyle>
          <a:p>
            <a:pPr rtl="0"/>
            <a:r>
              <a:rPr lang="en-GB" noProof="0"/>
              <a:t>CLICK TO EDIT MASTER TITLE STYLE</a:t>
            </a:r>
          </a:p>
        </p:txBody>
      </p:sp>
      <p:sp>
        <p:nvSpPr>
          <p:cNvPr id="7" name="SmartArt Placeholder 6">
            <a:extLst>
              <a:ext uri="{FF2B5EF4-FFF2-40B4-BE49-F238E27FC236}">
                <a16:creationId xmlns:a16="http://schemas.microsoft.com/office/drawing/2014/main" id="{156CA116-0F6E-4EE9-B34F-03BA07161A7A}"/>
              </a:ext>
            </a:extLst>
          </p:cNvPr>
          <p:cNvSpPr>
            <a:spLocks noGrp="1"/>
          </p:cNvSpPr>
          <p:nvPr>
            <p:ph type="dgm" sz="quarter" idx="15"/>
          </p:nvPr>
        </p:nvSpPr>
        <p:spPr>
          <a:xfrm>
            <a:off x="838200" y="2139084"/>
            <a:ext cx="10515600" cy="3695338"/>
          </a:xfrm>
        </p:spPr>
        <p:txBody>
          <a:bodyPr rtlCol="0"/>
          <a:lstStyle/>
          <a:p>
            <a:pPr rtl="0"/>
            <a:r>
              <a:rPr lang="en-GB" noProof="0"/>
              <a:t>Click icon to add SmartArt graphic</a:t>
            </a:r>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rtlCol="0"/>
          <a:lstStyle>
            <a:lvl1pPr>
              <a:defRPr sz="900"/>
            </a:lvl1pPr>
          </a:lstStyle>
          <a:p>
            <a:pPr rtl="0"/>
            <a:r>
              <a:rPr lang="en-GB" noProof="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rtlCol="0"/>
          <a:lstStyle>
            <a:lvl1pPr>
              <a:defRPr sz="900"/>
            </a:lvl1pPr>
          </a:lstStyle>
          <a:p>
            <a:pPr rtl="0"/>
            <a:r>
              <a:rPr lang="en-GB" noProof="0"/>
              <a:t>Pitch Deck</a:t>
            </a:r>
          </a:p>
        </p:txBody>
      </p:sp>
      <p:cxnSp>
        <p:nvCxnSpPr>
          <p:cNvPr id="10" name="Straight Connector 9">
            <a:extLst>
              <a:ext uri="{FF2B5EF4-FFF2-40B4-BE49-F238E27FC236}">
                <a16:creationId xmlns:a16="http://schemas.microsoft.com/office/drawing/2014/main" id="{66988B2D-0240-4256-8268-4B9FF1E72363}"/>
              </a:ext>
              <a:ext uri="{C183D7F6-B498-43B3-948B-1728B52AA6E4}">
                <adec:decorative xmlns:adec="http://schemas.microsoft.com/office/drawing/2017/decorative" val="1"/>
              </a:ext>
            </a:extLst>
          </p:cNvPr>
          <p:cNvCxnSpPr>
            <a:cxnSpLocks/>
          </p:cNvCxnSpPr>
          <p:nvPr/>
        </p:nvCxnSpPr>
        <p:spPr>
          <a:xfrm flipV="1">
            <a:off x="0" y="0"/>
            <a:ext cx="259080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8EEAAE1-3D04-41C3-B2D2-B3BEF34C3B27}"/>
              </a:ext>
              <a:ext uri="{C183D7F6-B498-43B3-948B-1728B52AA6E4}">
                <adec:decorative xmlns:adec="http://schemas.microsoft.com/office/drawing/2017/decorative" val="1"/>
              </a:ext>
            </a:extLst>
          </p:cNvPr>
          <p:cNvCxnSpPr>
            <a:cxnSpLocks/>
          </p:cNvCxnSpPr>
          <p:nvPr/>
        </p:nvCxnSpPr>
        <p:spPr>
          <a:xfrm flipH="1">
            <a:off x="0" y="0"/>
            <a:ext cx="704850" cy="10279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23543133"/>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eam Slide 4 Peop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rtlCol="0">
            <a:normAutofit/>
          </a:bodyPr>
          <a:lstStyle>
            <a:lvl1pPr algn="ctr">
              <a:defRPr lang="en-US" sz="2800" kern="1200" spc="150" baseline="0" dirty="0">
                <a:solidFill>
                  <a:schemeClr val="tx1"/>
                </a:solidFill>
                <a:latin typeface="+mj-lt"/>
                <a:ea typeface="+mj-ea"/>
                <a:cs typeface="+mj-cs"/>
              </a:defRPr>
            </a:lvl1pPr>
          </a:lstStyle>
          <a:p>
            <a:pPr rtl="0"/>
            <a:r>
              <a:rPr lang="en-GB" noProof="0"/>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487181" y="2886074"/>
            <a:ext cx="1845511" cy="1845511"/>
          </a:xfrm>
          <a:solidFill>
            <a:schemeClr val="bg1">
              <a:lumMod val="95000"/>
            </a:schemeClr>
          </a:solidFill>
        </p:spPr>
        <p:txBody>
          <a:bodyPr rtlCol="0"/>
          <a:lstStyle/>
          <a:p>
            <a:pPr rtl="0"/>
            <a:r>
              <a:rPr lang="en-GB" noProof="0"/>
              <a:t>Click icon to add picture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311558" y="5084524"/>
            <a:ext cx="2196619" cy="343061"/>
          </a:xfrm>
        </p:spPr>
        <p:txBody>
          <a:bodyPr rtlCol="0"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487181" y="5464114"/>
            <a:ext cx="1845511" cy="343061"/>
          </a:xfrm>
        </p:spPr>
        <p:txBody>
          <a:bodyPr rtlCol="0" anchor="t">
            <a:noAutofit/>
          </a:bodyPr>
          <a:lstStyle>
            <a:lvl1pPr marL="0" indent="0" algn="ctr">
              <a:buNone/>
              <a:defRPr lang="en-US" sz="1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3836914" y="2886074"/>
            <a:ext cx="1845511" cy="1845511"/>
          </a:xfrm>
          <a:solidFill>
            <a:schemeClr val="bg1">
              <a:lumMod val="95000"/>
            </a:schemeClr>
          </a:solidFill>
        </p:spPr>
        <p:txBody>
          <a:bodyPr rtlCol="0"/>
          <a:lstStyle/>
          <a:p>
            <a:pPr rtl="0"/>
            <a:r>
              <a:rPr lang="en-GB" noProof="0"/>
              <a:t>Click icon to add picture</a:t>
            </a:r>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707607" y="5099206"/>
            <a:ext cx="2145049" cy="343061"/>
          </a:xfrm>
        </p:spPr>
        <p:txBody>
          <a:bodyPr rtlCol="0"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36913" y="5478796"/>
            <a:ext cx="1855949" cy="343061"/>
          </a:xfrm>
        </p:spPr>
        <p:txBody>
          <a:bodyPr rtlCol="0" anchor="t">
            <a:noAutofit/>
          </a:bodyPr>
          <a:lstStyle>
            <a:lvl1pPr marL="0" indent="0" algn="ctr">
              <a:buNone/>
              <a:defRPr lang="en-US" sz="1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327578" y="2886074"/>
            <a:ext cx="1845511" cy="1845511"/>
          </a:xfrm>
          <a:solidFill>
            <a:schemeClr val="bg1">
              <a:lumMod val="95000"/>
            </a:schemeClr>
          </a:solidFill>
        </p:spPr>
        <p:txBody>
          <a:bodyPr rtlCol="0"/>
          <a:lstStyle/>
          <a:p>
            <a:pPr lvl="1" rtl="0"/>
            <a:r>
              <a:rPr lang="en-GB" noProof="0"/>
              <a:t>Click icon to add picture</a:t>
            </a:r>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198271" y="5099206"/>
            <a:ext cx="2132985" cy="343061"/>
          </a:xfrm>
        </p:spPr>
        <p:txBody>
          <a:bodyPr rtlCol="0"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327577" y="5478796"/>
            <a:ext cx="1845511" cy="343061"/>
          </a:xfrm>
        </p:spPr>
        <p:txBody>
          <a:bodyPr rtlCol="0" anchor="t">
            <a:noAutofit/>
          </a:bodyPr>
          <a:lstStyle>
            <a:lvl1pPr marL="0" indent="0" algn="ctr">
              <a:buNone/>
              <a:defRPr lang="en-US" sz="1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8747458" y="2886074"/>
            <a:ext cx="1845511" cy="1845511"/>
          </a:xfrm>
          <a:solidFill>
            <a:schemeClr val="bg1">
              <a:lumMod val="95000"/>
            </a:schemeClr>
          </a:solidFill>
        </p:spPr>
        <p:txBody>
          <a:bodyPr rtlCol="0"/>
          <a:lstStyle/>
          <a:p>
            <a:pPr rtl="0"/>
            <a:r>
              <a:rPr lang="en-GB" noProof="0"/>
              <a:t>Click icon to add picture</a:t>
            </a:r>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618152" y="5084524"/>
            <a:ext cx="2132984" cy="343061"/>
          </a:xfrm>
        </p:spPr>
        <p:txBody>
          <a:bodyPr rtlCol="0"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7458" y="5464114"/>
            <a:ext cx="1845510" cy="343061"/>
          </a:xfrm>
        </p:spPr>
        <p:txBody>
          <a:bodyPr rtlCol="0" anchor="t">
            <a:noAutofit/>
          </a:bodyPr>
          <a:lstStyle>
            <a:lvl1pPr marL="0" indent="0" algn="ctr">
              <a:buNone/>
              <a:defRPr lang="en-US" sz="1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cxnSp>
        <p:nvCxnSpPr>
          <p:cNvPr id="10" name="Straight Connector 9">
            <a:extLst>
              <a:ext uri="{FF2B5EF4-FFF2-40B4-BE49-F238E27FC236}">
                <a16:creationId xmlns:a16="http://schemas.microsoft.com/office/drawing/2014/main" id="{4E4B72DA-52CB-4D39-A342-8857B4D959B2}"/>
              </a:ext>
              <a:ext uri="{C183D7F6-B498-43B3-948B-1728B52AA6E4}">
                <adec:decorative xmlns:adec="http://schemas.microsoft.com/office/drawing/2017/decorative" val="1"/>
              </a:ext>
            </a:extLst>
          </p:cNvPr>
          <p:cNvCxnSpPr/>
          <p:nvPr/>
        </p:nvCxnSpPr>
        <p:spPr>
          <a:xfrm flipH="1" flipV="1">
            <a:off x="7334250" y="0"/>
            <a:ext cx="485775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1D9BCDA-DFB7-41A4-A7C7-CEE86CEDCBE5}"/>
              </a:ext>
              <a:ext uri="{C183D7F6-B498-43B3-948B-1728B52AA6E4}">
                <adec:decorative xmlns:adec="http://schemas.microsoft.com/office/drawing/2017/decorative" val="1"/>
              </a:ext>
            </a:extLst>
          </p:cNvPr>
          <p:cNvCxnSpPr>
            <a:cxnSpLocks/>
          </p:cNvCxnSpPr>
          <p:nvPr/>
        </p:nvCxnSpPr>
        <p:spPr>
          <a:xfrm>
            <a:off x="11487150" y="0"/>
            <a:ext cx="704850"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rtlCol="0"/>
          <a:lstStyle>
            <a:lvl1pPr>
              <a:defRPr sz="900"/>
            </a:lvl1pPr>
          </a:lstStyle>
          <a:p>
            <a:pPr rtl="0"/>
            <a:r>
              <a:rPr lang="en-GB" noProof="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rtlCol="0"/>
          <a:lstStyle>
            <a:lvl1pPr>
              <a:defRPr sz="900"/>
            </a:lvl1pPr>
          </a:lstStyle>
          <a:p>
            <a:pPr rtl="0"/>
            <a:r>
              <a:rPr lang="en-GB" noProof="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356237283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2" pos="936">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eam Slide 8 Peop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rtlCol="0">
            <a:normAutofit/>
          </a:bodyPr>
          <a:lstStyle>
            <a:lvl1pPr algn="ctr">
              <a:defRPr lang="en-US" sz="2800" kern="1200" spc="150" baseline="0" dirty="0">
                <a:solidFill>
                  <a:schemeClr val="tx1"/>
                </a:solidFill>
                <a:latin typeface="+mj-lt"/>
                <a:ea typeface="+mj-ea"/>
                <a:cs typeface="+mj-cs"/>
              </a:defRPr>
            </a:lvl1pPr>
          </a:lstStyle>
          <a:p>
            <a:pPr rtl="0"/>
            <a:r>
              <a:rPr lang="en-GB" noProof="0"/>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877176" y="2428875"/>
            <a:ext cx="1066800" cy="1066800"/>
          </a:xfrm>
          <a:solidFill>
            <a:schemeClr val="tx1"/>
          </a:solidFill>
        </p:spPr>
        <p:txBody>
          <a:bodyPr rtlCol="0">
            <a:normAutofit/>
          </a:bodyPr>
          <a:lstStyle>
            <a:lvl1pPr marL="0" indent="0">
              <a:lnSpc>
                <a:spcPct val="100000"/>
              </a:lnSpc>
              <a:buNone/>
              <a:defRPr sz="900">
                <a:solidFill>
                  <a:schemeClr val="bg1"/>
                </a:solidFill>
              </a:defRPr>
            </a:lvl1pPr>
          </a:lstStyle>
          <a:p>
            <a:pPr rtl="0"/>
            <a:r>
              <a:rPr lang="en-GB" noProof="0"/>
              <a:t>Click icon to add picture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500168" y="3654378"/>
            <a:ext cx="1828800" cy="343061"/>
          </a:xfrm>
        </p:spPr>
        <p:txBody>
          <a:bodyPr rtlCol="0"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390120" y="3782039"/>
            <a:ext cx="2057400" cy="343061"/>
          </a:xfrm>
        </p:spPr>
        <p:txBody>
          <a:bodyPr rtlCol="0"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4226270" y="2428875"/>
            <a:ext cx="1066800" cy="1066800"/>
          </a:xfrm>
          <a:solidFill>
            <a:schemeClr val="tx1"/>
          </a:solidFill>
        </p:spPr>
        <p:txBody>
          <a:bodyPr rtlCol="0">
            <a:normAutofit/>
          </a:bodyPr>
          <a:lstStyle>
            <a:lvl1pPr marL="0" indent="0">
              <a:lnSpc>
                <a:spcPct val="100000"/>
              </a:lnSpc>
              <a:buNone/>
              <a:defRPr sz="900">
                <a:solidFill>
                  <a:schemeClr val="bg1"/>
                </a:solidFill>
              </a:defRPr>
            </a:lvl1pPr>
          </a:lstStyle>
          <a:p>
            <a:pPr rtl="0"/>
            <a:r>
              <a:rPr lang="en-GB" noProof="0"/>
              <a:t>Click icon to add picture</a:t>
            </a:r>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849262" y="3669060"/>
            <a:ext cx="1828800" cy="343061"/>
          </a:xfrm>
        </p:spPr>
        <p:txBody>
          <a:bodyPr rtlCol="0"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739214" y="3796721"/>
            <a:ext cx="2057400" cy="343061"/>
          </a:xfrm>
        </p:spPr>
        <p:txBody>
          <a:bodyPr rtlCol="0"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716934" y="2428875"/>
            <a:ext cx="1066800" cy="1066800"/>
          </a:xfrm>
          <a:solidFill>
            <a:schemeClr val="tx1"/>
          </a:solidFill>
        </p:spPr>
        <p:txBody>
          <a:bodyPr rtlCol="0">
            <a:normAutofit/>
          </a:bodyPr>
          <a:lstStyle>
            <a:lvl1pPr marL="0" indent="0">
              <a:buNone/>
              <a:defRPr sz="900">
                <a:solidFill>
                  <a:schemeClr val="bg1"/>
                </a:solidFill>
              </a:defRPr>
            </a:lvl1pPr>
            <a:lvl2pPr marL="457200" indent="0">
              <a:lnSpc>
                <a:spcPct val="100000"/>
              </a:lnSpc>
              <a:buNone/>
              <a:defRPr sz="900">
                <a:solidFill>
                  <a:schemeClr val="bg1"/>
                </a:solidFill>
              </a:defRPr>
            </a:lvl2pPr>
          </a:lstStyle>
          <a:p>
            <a:pPr lvl="0" rtl="0"/>
            <a:r>
              <a:rPr lang="en-GB" noProof="0"/>
              <a:t>Click icon to add picture</a:t>
            </a:r>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339926" y="3669060"/>
            <a:ext cx="1828800" cy="343061"/>
          </a:xfrm>
        </p:spPr>
        <p:txBody>
          <a:bodyPr rtlCol="0"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217963" y="3796721"/>
            <a:ext cx="2057400" cy="343061"/>
          </a:xfrm>
        </p:spPr>
        <p:txBody>
          <a:bodyPr rtlCol="0"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9136814" y="2428875"/>
            <a:ext cx="1066800" cy="1066800"/>
          </a:xfrm>
          <a:solidFill>
            <a:schemeClr val="tx1"/>
          </a:solidFill>
        </p:spPr>
        <p:txBody>
          <a:bodyPr rtlCol="0">
            <a:normAutofit/>
          </a:bodyPr>
          <a:lstStyle>
            <a:lvl1pPr marL="0" indent="0">
              <a:lnSpc>
                <a:spcPct val="100000"/>
              </a:lnSpc>
              <a:buNone/>
              <a:defRPr sz="900">
                <a:solidFill>
                  <a:schemeClr val="bg1"/>
                </a:solidFill>
              </a:defRPr>
            </a:lvl1pPr>
          </a:lstStyle>
          <a:p>
            <a:pPr rtl="0"/>
            <a:r>
              <a:rPr lang="en-GB" noProof="0"/>
              <a:t>Click icon to add picture</a:t>
            </a:r>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759806" y="3654378"/>
            <a:ext cx="1828800" cy="343061"/>
          </a:xfrm>
        </p:spPr>
        <p:txBody>
          <a:bodyPr rtlCol="0"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634432" y="3782039"/>
            <a:ext cx="2057400" cy="343061"/>
          </a:xfrm>
        </p:spPr>
        <p:txBody>
          <a:bodyPr rtlCol="0"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55" name="Picture Placeholder 10">
            <a:extLst>
              <a:ext uri="{FF2B5EF4-FFF2-40B4-BE49-F238E27FC236}">
                <a16:creationId xmlns:a16="http://schemas.microsoft.com/office/drawing/2014/main" id="{1EBAEB1D-A7F9-4F90-B642-4277D3802BAB}"/>
              </a:ext>
            </a:extLst>
          </p:cNvPr>
          <p:cNvSpPr>
            <a:spLocks noGrp="1"/>
          </p:cNvSpPr>
          <p:nvPr>
            <p:ph type="pic" sz="quarter" idx="26"/>
          </p:nvPr>
        </p:nvSpPr>
        <p:spPr>
          <a:xfrm>
            <a:off x="1877176" y="4287711"/>
            <a:ext cx="1066800" cy="1066800"/>
          </a:xfrm>
          <a:solidFill>
            <a:schemeClr val="tx1"/>
          </a:solidFill>
        </p:spPr>
        <p:txBody>
          <a:bodyPr rtlCol="0">
            <a:normAutofit/>
          </a:bodyPr>
          <a:lstStyle>
            <a:lvl1pPr marL="0" indent="0">
              <a:lnSpc>
                <a:spcPct val="100000"/>
              </a:lnSpc>
              <a:buNone/>
              <a:defRPr sz="900">
                <a:solidFill>
                  <a:schemeClr val="bg1"/>
                </a:solidFill>
              </a:defRPr>
            </a:lvl1pPr>
          </a:lstStyle>
          <a:p>
            <a:pPr rtl="0"/>
            <a:r>
              <a:rPr lang="en-GB" noProof="0"/>
              <a:t>Click icon to add picture</a:t>
            </a:r>
          </a:p>
        </p:txBody>
      </p:sp>
      <p:sp>
        <p:nvSpPr>
          <p:cNvPr id="54" name="Text Placeholder 2">
            <a:extLst>
              <a:ext uri="{FF2B5EF4-FFF2-40B4-BE49-F238E27FC236}">
                <a16:creationId xmlns:a16="http://schemas.microsoft.com/office/drawing/2014/main" id="{22930C5B-603C-494E-A467-8B394D01D406}"/>
              </a:ext>
            </a:extLst>
          </p:cNvPr>
          <p:cNvSpPr>
            <a:spLocks noGrp="1"/>
          </p:cNvSpPr>
          <p:nvPr>
            <p:ph type="body" idx="25" hasCustomPrompt="1"/>
          </p:nvPr>
        </p:nvSpPr>
        <p:spPr>
          <a:xfrm>
            <a:off x="1500168" y="5513214"/>
            <a:ext cx="1828800" cy="343061"/>
          </a:xfrm>
        </p:spPr>
        <p:txBody>
          <a:bodyPr rtlCol="0"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62" name="Text Placeholder 2">
            <a:extLst>
              <a:ext uri="{FF2B5EF4-FFF2-40B4-BE49-F238E27FC236}">
                <a16:creationId xmlns:a16="http://schemas.microsoft.com/office/drawing/2014/main" id="{540C455F-A23B-493F-B95E-AB485D91DA6A}"/>
              </a:ext>
            </a:extLst>
          </p:cNvPr>
          <p:cNvSpPr>
            <a:spLocks noGrp="1"/>
          </p:cNvSpPr>
          <p:nvPr>
            <p:ph type="body" idx="33" hasCustomPrompt="1"/>
          </p:nvPr>
        </p:nvSpPr>
        <p:spPr>
          <a:xfrm>
            <a:off x="1390120" y="5640875"/>
            <a:ext cx="2057400" cy="343061"/>
          </a:xfrm>
        </p:spPr>
        <p:txBody>
          <a:bodyPr rtlCol="0"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56" name="Picture Placeholder 10">
            <a:extLst>
              <a:ext uri="{FF2B5EF4-FFF2-40B4-BE49-F238E27FC236}">
                <a16:creationId xmlns:a16="http://schemas.microsoft.com/office/drawing/2014/main" id="{9461A69E-14C8-4325-89AF-D4257C1C05BA}"/>
              </a:ext>
            </a:extLst>
          </p:cNvPr>
          <p:cNvSpPr>
            <a:spLocks noGrp="1"/>
          </p:cNvSpPr>
          <p:nvPr>
            <p:ph type="pic" sz="quarter" idx="27"/>
          </p:nvPr>
        </p:nvSpPr>
        <p:spPr>
          <a:xfrm>
            <a:off x="4226270" y="4287711"/>
            <a:ext cx="1066800" cy="1066800"/>
          </a:xfrm>
          <a:solidFill>
            <a:schemeClr val="tx1"/>
          </a:solidFill>
        </p:spPr>
        <p:txBody>
          <a:bodyPr rtlCol="0">
            <a:normAutofit/>
          </a:bodyPr>
          <a:lstStyle>
            <a:lvl1pPr marL="0" indent="0">
              <a:lnSpc>
                <a:spcPct val="100000"/>
              </a:lnSpc>
              <a:buNone/>
              <a:defRPr sz="900">
                <a:solidFill>
                  <a:schemeClr val="bg1"/>
                </a:solidFill>
              </a:defRPr>
            </a:lvl1pPr>
          </a:lstStyle>
          <a:p>
            <a:pPr rtl="0"/>
            <a:r>
              <a:rPr lang="en-GB" noProof="0"/>
              <a:t>Click icon to add picture</a:t>
            </a:r>
          </a:p>
        </p:txBody>
      </p:sp>
      <p:sp>
        <p:nvSpPr>
          <p:cNvPr id="59" name="Text Placeholder 2">
            <a:extLst>
              <a:ext uri="{FF2B5EF4-FFF2-40B4-BE49-F238E27FC236}">
                <a16:creationId xmlns:a16="http://schemas.microsoft.com/office/drawing/2014/main" id="{6D1C374C-DAF7-40EF-B279-4EC7A2AFE6A2}"/>
              </a:ext>
            </a:extLst>
          </p:cNvPr>
          <p:cNvSpPr>
            <a:spLocks noGrp="1"/>
          </p:cNvSpPr>
          <p:nvPr>
            <p:ph type="body" idx="30" hasCustomPrompt="1"/>
          </p:nvPr>
        </p:nvSpPr>
        <p:spPr>
          <a:xfrm>
            <a:off x="3849262" y="5527896"/>
            <a:ext cx="1828800" cy="343061"/>
          </a:xfrm>
        </p:spPr>
        <p:txBody>
          <a:bodyPr rtlCol="0"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63" name="Text Placeholder 2">
            <a:extLst>
              <a:ext uri="{FF2B5EF4-FFF2-40B4-BE49-F238E27FC236}">
                <a16:creationId xmlns:a16="http://schemas.microsoft.com/office/drawing/2014/main" id="{421FF438-E4E8-4643-BCB3-4A1C12429042}"/>
              </a:ext>
            </a:extLst>
          </p:cNvPr>
          <p:cNvSpPr>
            <a:spLocks noGrp="1"/>
          </p:cNvSpPr>
          <p:nvPr>
            <p:ph type="body" idx="34" hasCustomPrompt="1"/>
          </p:nvPr>
        </p:nvSpPr>
        <p:spPr>
          <a:xfrm>
            <a:off x="3739214" y="5655557"/>
            <a:ext cx="2057400" cy="343061"/>
          </a:xfrm>
        </p:spPr>
        <p:txBody>
          <a:bodyPr rtlCol="0"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57" name="Picture Placeholder 10">
            <a:extLst>
              <a:ext uri="{FF2B5EF4-FFF2-40B4-BE49-F238E27FC236}">
                <a16:creationId xmlns:a16="http://schemas.microsoft.com/office/drawing/2014/main" id="{0FB38616-82FB-4DAD-A82E-3777ACB41148}"/>
              </a:ext>
            </a:extLst>
          </p:cNvPr>
          <p:cNvSpPr>
            <a:spLocks noGrp="1"/>
          </p:cNvSpPr>
          <p:nvPr>
            <p:ph type="pic" sz="quarter" idx="28"/>
          </p:nvPr>
        </p:nvSpPr>
        <p:spPr>
          <a:xfrm>
            <a:off x="6716934" y="4287711"/>
            <a:ext cx="1066800" cy="1066800"/>
          </a:xfrm>
          <a:solidFill>
            <a:schemeClr val="tx1"/>
          </a:solidFill>
        </p:spPr>
        <p:txBody>
          <a:bodyPr rtlCol="0">
            <a:normAutofit/>
          </a:bodyPr>
          <a:lstStyle>
            <a:lvl1pPr marL="0" indent="0">
              <a:buNone/>
              <a:defRPr sz="900">
                <a:solidFill>
                  <a:schemeClr val="bg1"/>
                </a:solidFill>
              </a:defRPr>
            </a:lvl1pPr>
            <a:lvl2pPr marL="457200" indent="0">
              <a:lnSpc>
                <a:spcPct val="100000"/>
              </a:lnSpc>
              <a:buNone/>
              <a:defRPr sz="900">
                <a:solidFill>
                  <a:schemeClr val="bg1"/>
                </a:solidFill>
              </a:defRPr>
            </a:lvl2pPr>
          </a:lstStyle>
          <a:p>
            <a:pPr lvl="0" rtl="0"/>
            <a:r>
              <a:rPr lang="en-GB" noProof="0"/>
              <a:t>Click icon to add picture</a:t>
            </a:r>
          </a:p>
        </p:txBody>
      </p:sp>
      <p:sp>
        <p:nvSpPr>
          <p:cNvPr id="60" name="Text Placeholder 2">
            <a:extLst>
              <a:ext uri="{FF2B5EF4-FFF2-40B4-BE49-F238E27FC236}">
                <a16:creationId xmlns:a16="http://schemas.microsoft.com/office/drawing/2014/main" id="{D4FEDD19-A7BA-45BB-93A0-F1E896C9F26D}"/>
              </a:ext>
            </a:extLst>
          </p:cNvPr>
          <p:cNvSpPr>
            <a:spLocks noGrp="1"/>
          </p:cNvSpPr>
          <p:nvPr>
            <p:ph type="body" idx="31" hasCustomPrompt="1"/>
          </p:nvPr>
        </p:nvSpPr>
        <p:spPr>
          <a:xfrm>
            <a:off x="6339926" y="5527896"/>
            <a:ext cx="1828800" cy="343061"/>
          </a:xfrm>
        </p:spPr>
        <p:txBody>
          <a:bodyPr rtlCol="0"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64" name="Text Placeholder 2">
            <a:extLst>
              <a:ext uri="{FF2B5EF4-FFF2-40B4-BE49-F238E27FC236}">
                <a16:creationId xmlns:a16="http://schemas.microsoft.com/office/drawing/2014/main" id="{A12F0175-7AEE-46B1-9590-D4A427680DC7}"/>
              </a:ext>
            </a:extLst>
          </p:cNvPr>
          <p:cNvSpPr>
            <a:spLocks noGrp="1"/>
          </p:cNvSpPr>
          <p:nvPr>
            <p:ph type="body" idx="35" hasCustomPrompt="1"/>
          </p:nvPr>
        </p:nvSpPr>
        <p:spPr>
          <a:xfrm>
            <a:off x="6229878" y="5655557"/>
            <a:ext cx="2057400" cy="343061"/>
          </a:xfrm>
        </p:spPr>
        <p:txBody>
          <a:bodyPr rtlCol="0"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58" name="Picture Placeholder 10">
            <a:extLst>
              <a:ext uri="{FF2B5EF4-FFF2-40B4-BE49-F238E27FC236}">
                <a16:creationId xmlns:a16="http://schemas.microsoft.com/office/drawing/2014/main" id="{622ED9F4-EB9B-4588-8501-BFECB846EE73}"/>
              </a:ext>
            </a:extLst>
          </p:cNvPr>
          <p:cNvSpPr>
            <a:spLocks noGrp="1"/>
          </p:cNvSpPr>
          <p:nvPr>
            <p:ph type="pic" sz="quarter" idx="29"/>
          </p:nvPr>
        </p:nvSpPr>
        <p:spPr>
          <a:xfrm>
            <a:off x="9136814" y="4287711"/>
            <a:ext cx="1066800" cy="1066800"/>
          </a:xfrm>
          <a:solidFill>
            <a:schemeClr val="tx1"/>
          </a:solidFill>
        </p:spPr>
        <p:txBody>
          <a:bodyPr rtlCol="0">
            <a:normAutofit/>
          </a:bodyPr>
          <a:lstStyle>
            <a:lvl1pPr marL="0" indent="0">
              <a:lnSpc>
                <a:spcPct val="100000"/>
              </a:lnSpc>
              <a:buNone/>
              <a:defRPr sz="900">
                <a:solidFill>
                  <a:schemeClr val="bg1"/>
                </a:solidFill>
              </a:defRPr>
            </a:lvl1pPr>
          </a:lstStyle>
          <a:p>
            <a:pPr rtl="0"/>
            <a:r>
              <a:rPr lang="en-GB" noProof="0"/>
              <a:t>Click icon to add picture</a:t>
            </a:r>
          </a:p>
        </p:txBody>
      </p:sp>
      <p:sp>
        <p:nvSpPr>
          <p:cNvPr id="61" name="Text Placeholder 2">
            <a:extLst>
              <a:ext uri="{FF2B5EF4-FFF2-40B4-BE49-F238E27FC236}">
                <a16:creationId xmlns:a16="http://schemas.microsoft.com/office/drawing/2014/main" id="{5026D39F-46AB-4680-9A52-F367344A3531}"/>
              </a:ext>
            </a:extLst>
          </p:cNvPr>
          <p:cNvSpPr>
            <a:spLocks noGrp="1"/>
          </p:cNvSpPr>
          <p:nvPr>
            <p:ph type="body" idx="32" hasCustomPrompt="1"/>
          </p:nvPr>
        </p:nvSpPr>
        <p:spPr>
          <a:xfrm>
            <a:off x="8759806" y="5513214"/>
            <a:ext cx="1828800" cy="343061"/>
          </a:xfrm>
        </p:spPr>
        <p:txBody>
          <a:bodyPr rtlCol="0"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65" name="Text Placeholder 2">
            <a:extLst>
              <a:ext uri="{FF2B5EF4-FFF2-40B4-BE49-F238E27FC236}">
                <a16:creationId xmlns:a16="http://schemas.microsoft.com/office/drawing/2014/main" id="{04E11FE2-6320-4E8C-A5B3-8104AF329ADA}"/>
              </a:ext>
            </a:extLst>
          </p:cNvPr>
          <p:cNvSpPr>
            <a:spLocks noGrp="1"/>
          </p:cNvSpPr>
          <p:nvPr>
            <p:ph type="body" idx="36" hasCustomPrompt="1"/>
          </p:nvPr>
        </p:nvSpPr>
        <p:spPr>
          <a:xfrm>
            <a:off x="8634432" y="5640875"/>
            <a:ext cx="2057400" cy="343061"/>
          </a:xfrm>
        </p:spPr>
        <p:txBody>
          <a:bodyPr rtlCol="0"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rtlCol="0"/>
          <a:lstStyle>
            <a:lvl1pPr>
              <a:defRPr sz="900">
                <a:solidFill>
                  <a:srgbClr val="898989"/>
                </a:solidFill>
              </a:defRPr>
            </a:lvl1pPr>
          </a:lstStyle>
          <a:p>
            <a:pPr rtl="0"/>
            <a:r>
              <a:rPr lang="en-GB" noProof="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rtlCol="0"/>
          <a:lstStyle>
            <a:lvl1pPr>
              <a:defRPr sz="900">
                <a:solidFill>
                  <a:srgbClr val="898989"/>
                </a:solidFill>
              </a:defRPr>
            </a:lvl1pPr>
          </a:lstStyle>
          <a:p>
            <a:pPr rtl="0"/>
            <a:r>
              <a:rPr lang="en-GB" noProof="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rtlCol="0"/>
          <a:lstStyle>
            <a:lvl1pPr>
              <a:defRPr sz="900">
                <a:solidFill>
                  <a:srgbClr val="898989"/>
                </a:solidFill>
              </a:defRPr>
            </a:lvl1pPr>
          </a:lstStyle>
          <a:p>
            <a:pPr rtl="0"/>
            <a:fld id="{B5CEABB6-07DC-46E8-9B57-56EC44A396E5}" type="slidenum">
              <a:rPr lang="en-GB" noProof="0" smtClean="0"/>
              <a:t>‹#›</a:t>
            </a:fld>
            <a:endParaRPr lang="en-GB" noProof="0"/>
          </a:p>
        </p:txBody>
      </p:sp>
      <p:pic>
        <p:nvPicPr>
          <p:cNvPr id="13" name="Graphic 12">
            <a:extLst>
              <a:ext uri="{FF2B5EF4-FFF2-40B4-BE49-F238E27FC236}">
                <a16:creationId xmlns:a16="http://schemas.microsoft.com/office/drawing/2014/main" id="{B0DFD584-E5CF-41EF-B51E-679CE22DDF93}"/>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473953"/>
            <a:ext cx="2057400" cy="1647825"/>
          </a:xfrm>
          <a:prstGeom prst="rect">
            <a:avLst/>
          </a:prstGeom>
        </p:spPr>
      </p:pic>
      <p:pic>
        <p:nvPicPr>
          <p:cNvPr id="14" name="Graphic 13">
            <a:extLst>
              <a:ext uri="{FF2B5EF4-FFF2-40B4-BE49-F238E27FC236}">
                <a16:creationId xmlns:a16="http://schemas.microsoft.com/office/drawing/2014/main" id="{E5C02DDF-25A6-42C7-9525-F279CE2095C0}"/>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049000" y="5180889"/>
            <a:ext cx="1143000" cy="914400"/>
          </a:xfrm>
          <a:prstGeom prst="rect">
            <a:avLst/>
          </a:prstGeom>
        </p:spPr>
      </p:pic>
    </p:spTree>
    <p:extLst>
      <p:ext uri="{BB962C8B-B14F-4D97-AF65-F5344CB8AC3E}">
        <p14:creationId xmlns:p14="http://schemas.microsoft.com/office/powerpoint/2010/main" val="609095538"/>
      </p:ext>
    </p:extLst>
  </p:cSld>
  <p:clrMapOvr>
    <a:overrideClrMapping bg1="dk1" tx1="lt1" bg2="dk2" tx2="lt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unding">
    <p:bg>
      <p:bgPr>
        <a:solidFill>
          <a:schemeClr val="bg1"/>
        </a:solidFill>
        <a:effectLst/>
      </p:bgPr>
    </p:bg>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id="{463D7850-C2A6-43CE-BBE4-8E81A0A593BF}"/>
              </a:ext>
              <a:ext uri="{C183D7F6-B498-43B3-948B-1728B52AA6E4}">
                <adec:decorative xmlns:adec="http://schemas.microsoft.com/office/drawing/2017/decorative" val="1"/>
              </a:ext>
            </a:extLst>
          </p:cNvPr>
          <p:cNvCxnSpPr>
            <a:cxnSpLocks/>
          </p:cNvCxnSpPr>
          <p:nvPr/>
        </p:nvCxnSpPr>
        <p:spPr>
          <a:xfrm flipH="1">
            <a:off x="0" y="0"/>
            <a:ext cx="1238250" cy="1328057"/>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 uri="{C183D7F6-B498-43B3-948B-1728B52AA6E4}">
                <adec:decorative xmlns:adec="http://schemas.microsoft.com/office/drawing/2017/decorative" val="1"/>
              </a:ext>
            </a:extLst>
          </p:cNvPr>
          <p:cNvCxnSpPr>
            <a:cxnSpLocks/>
          </p:cNvCxnSpPr>
          <p:nvPr/>
        </p:nvCxnSpPr>
        <p:spPr>
          <a:xfrm flipH="1">
            <a:off x="0" y="0"/>
            <a:ext cx="3790950" cy="89217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rtlCol="0">
            <a:normAutofit/>
          </a:bodyPr>
          <a:lstStyle>
            <a:lvl1pPr algn="ctr">
              <a:defRPr lang="en-US" sz="2800" kern="1200" spc="150" baseline="0" dirty="0">
                <a:solidFill>
                  <a:schemeClr val="tx1"/>
                </a:solidFill>
                <a:latin typeface="+mj-lt"/>
                <a:ea typeface="+mj-ea"/>
                <a:cs typeface="+mj-cs"/>
              </a:defRPr>
            </a:lvl1pPr>
          </a:lstStyle>
          <a:p>
            <a:pPr rtl="0"/>
            <a:r>
              <a:rPr lang="en-GB" noProof="0"/>
              <a:t>CLICK TO EDIT MASTER TITLE STYLE</a:t>
            </a:r>
          </a:p>
        </p:txBody>
      </p:sp>
      <p:sp>
        <p:nvSpPr>
          <p:cNvPr id="11" name="Content Placeholder 10">
            <a:extLst>
              <a:ext uri="{FF2B5EF4-FFF2-40B4-BE49-F238E27FC236}">
                <a16:creationId xmlns:a16="http://schemas.microsoft.com/office/drawing/2014/main" id="{319EE98D-9541-4F21-8952-3026DEF75EC4}"/>
              </a:ext>
            </a:extLst>
          </p:cNvPr>
          <p:cNvSpPr>
            <a:spLocks noGrp="1"/>
          </p:cNvSpPr>
          <p:nvPr>
            <p:ph sz="quarter" idx="21" hasCustomPrompt="1"/>
          </p:nvPr>
        </p:nvSpPr>
        <p:spPr>
          <a:xfrm>
            <a:off x="1075447" y="2118642"/>
            <a:ext cx="1856232" cy="1664208"/>
          </a:xfrm>
        </p:spPr>
        <p:txBody>
          <a:bodyPr rtlCol="0" anchor="t">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Click to add content</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838200" y="3788813"/>
            <a:ext cx="2330726" cy="804859"/>
          </a:xfrm>
        </p:spPr>
        <p:txBody>
          <a:bodyPr lIns="0" rIns="0" rtlCol="0" anchor="b">
            <a:noAutofit/>
          </a:bodyPr>
          <a:lstStyle>
            <a:lvl1pPr marL="0" indent="0" algn="ctr">
              <a:buNone/>
              <a:defRPr lang="en-US" sz="32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a:t>
            </a:r>
          </a:p>
        </p:txBody>
      </p:sp>
      <p:sp>
        <p:nvSpPr>
          <p:cNvPr id="17" name="Text Placeholder 2">
            <a:extLst>
              <a:ext uri="{FF2B5EF4-FFF2-40B4-BE49-F238E27FC236}">
                <a16:creationId xmlns:a16="http://schemas.microsoft.com/office/drawing/2014/main" id="{E43D2F47-FAF2-42C2-967D-251DD4B940D7}"/>
              </a:ext>
            </a:extLst>
          </p:cNvPr>
          <p:cNvSpPr>
            <a:spLocks noGrp="1"/>
          </p:cNvSpPr>
          <p:nvPr>
            <p:ph type="body" idx="17" hasCustomPrompt="1"/>
          </p:nvPr>
        </p:nvSpPr>
        <p:spPr>
          <a:xfrm>
            <a:off x="838200" y="4464810"/>
            <a:ext cx="2330726" cy="438505"/>
          </a:xfrm>
        </p:spPr>
        <p:txBody>
          <a:bodyPr lIns="0" rIns="0" rtlCol="0" anchor="b">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838200" y="5120722"/>
            <a:ext cx="2330726" cy="853167"/>
          </a:xfrm>
        </p:spPr>
        <p:txBody>
          <a:bodyPr lIns="0" rIns="0" rtlCol="0">
            <a:normAutofit/>
          </a:bodyPr>
          <a:lstStyle>
            <a:lvl1pPr marL="0" indent="0" algn="ctr">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rtl="0"/>
            <a:r>
              <a:rPr lang="en-GB" noProof="0"/>
              <a:t>Click to edit Master text styles</a:t>
            </a:r>
          </a:p>
        </p:txBody>
      </p:sp>
      <p:sp>
        <p:nvSpPr>
          <p:cNvPr id="24" name="Content Placeholder 10">
            <a:extLst>
              <a:ext uri="{FF2B5EF4-FFF2-40B4-BE49-F238E27FC236}">
                <a16:creationId xmlns:a16="http://schemas.microsoft.com/office/drawing/2014/main" id="{AB843230-A4E3-4E21-AA93-998E28EB9018}"/>
              </a:ext>
            </a:extLst>
          </p:cNvPr>
          <p:cNvSpPr>
            <a:spLocks noGrp="1"/>
          </p:cNvSpPr>
          <p:nvPr>
            <p:ph sz="quarter" idx="22" hasCustomPrompt="1"/>
          </p:nvPr>
        </p:nvSpPr>
        <p:spPr>
          <a:xfrm>
            <a:off x="3811391" y="2118642"/>
            <a:ext cx="1856232" cy="1664208"/>
          </a:xfrm>
        </p:spPr>
        <p:txBody>
          <a:bodyPr rtlCol="0" anchor="t">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Click to add content</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3562665" y="3788813"/>
            <a:ext cx="2342205" cy="804859"/>
          </a:xfrm>
        </p:spPr>
        <p:txBody>
          <a:bodyPr lIns="0" rIns="0" rtlCol="0" anchor="b">
            <a:noAutofit/>
          </a:bodyPr>
          <a:lstStyle>
            <a:lvl1pPr marL="0" indent="0" algn="ctr">
              <a:buNone/>
              <a:defRPr lang="en-US" sz="32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a:t>
            </a:r>
          </a:p>
        </p:txBody>
      </p:sp>
      <p:sp>
        <p:nvSpPr>
          <p:cNvPr id="18" name="Text Placeholder 4">
            <a:extLst>
              <a:ext uri="{FF2B5EF4-FFF2-40B4-BE49-F238E27FC236}">
                <a16:creationId xmlns:a16="http://schemas.microsoft.com/office/drawing/2014/main" id="{3322C250-87FC-4F14-A42C-FFDA120D0D64}"/>
              </a:ext>
            </a:extLst>
          </p:cNvPr>
          <p:cNvSpPr>
            <a:spLocks noGrp="1"/>
          </p:cNvSpPr>
          <p:nvPr>
            <p:ph type="body" sz="quarter" idx="18" hasCustomPrompt="1"/>
          </p:nvPr>
        </p:nvSpPr>
        <p:spPr>
          <a:xfrm>
            <a:off x="3562665" y="4464810"/>
            <a:ext cx="2342205" cy="438505"/>
          </a:xfrm>
        </p:spPr>
        <p:txBody>
          <a:bodyPr lIns="0" rIns="0" rtlCol="0" anchor="b">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CLICK TO EDIT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3562665" y="5120722"/>
            <a:ext cx="2342205" cy="853167"/>
          </a:xfrm>
        </p:spPr>
        <p:txBody>
          <a:bodyPr lIns="0" rIns="0" rtlCol="0">
            <a:normAutofit/>
          </a:bodyPr>
          <a:lstStyle>
            <a:lvl1pPr marL="0" indent="0" algn="ctr">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rtl="0"/>
            <a:r>
              <a:rPr lang="en-GB" noProof="0"/>
              <a:t>Click to edit Master text styles</a:t>
            </a:r>
          </a:p>
        </p:txBody>
      </p:sp>
      <p:sp>
        <p:nvSpPr>
          <p:cNvPr id="25" name="Content Placeholder 10">
            <a:extLst>
              <a:ext uri="{FF2B5EF4-FFF2-40B4-BE49-F238E27FC236}">
                <a16:creationId xmlns:a16="http://schemas.microsoft.com/office/drawing/2014/main" id="{3AE0369E-A275-4E5A-AE0F-B1F9A54DEDFC}"/>
              </a:ext>
            </a:extLst>
          </p:cNvPr>
          <p:cNvSpPr>
            <a:spLocks noGrp="1"/>
          </p:cNvSpPr>
          <p:nvPr>
            <p:ph sz="quarter" idx="23" hasCustomPrompt="1"/>
          </p:nvPr>
        </p:nvSpPr>
        <p:spPr>
          <a:xfrm>
            <a:off x="6524377" y="2118642"/>
            <a:ext cx="1856232" cy="1664208"/>
          </a:xfrm>
        </p:spPr>
        <p:txBody>
          <a:bodyPr rtlCol="0" anchor="t">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Click to add content</a:t>
            </a:r>
          </a:p>
        </p:txBody>
      </p: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6298609" y="3788813"/>
            <a:ext cx="2330726" cy="804859"/>
          </a:xfrm>
        </p:spPr>
        <p:txBody>
          <a:bodyPr lIns="0" rIns="0" rtlCol="0" anchor="b">
            <a:noAutofit/>
          </a:bodyPr>
          <a:lstStyle>
            <a:lvl1pPr marL="0" indent="0" algn="ctr">
              <a:buNone/>
              <a:defRPr lang="en-US" sz="32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a:t>
            </a:r>
          </a:p>
        </p:txBody>
      </p:sp>
      <p:sp>
        <p:nvSpPr>
          <p:cNvPr id="19" name="Text Placeholder 2">
            <a:extLst>
              <a:ext uri="{FF2B5EF4-FFF2-40B4-BE49-F238E27FC236}">
                <a16:creationId xmlns:a16="http://schemas.microsoft.com/office/drawing/2014/main" id="{D3C675D6-83FA-4036-B516-098EDCAF2506}"/>
              </a:ext>
            </a:extLst>
          </p:cNvPr>
          <p:cNvSpPr>
            <a:spLocks noGrp="1"/>
          </p:cNvSpPr>
          <p:nvPr>
            <p:ph type="body" idx="19" hasCustomPrompt="1"/>
          </p:nvPr>
        </p:nvSpPr>
        <p:spPr>
          <a:xfrm>
            <a:off x="6298609" y="4464810"/>
            <a:ext cx="2330726" cy="438505"/>
          </a:xfrm>
        </p:spPr>
        <p:txBody>
          <a:bodyPr lIns="0" rIns="0" rtlCol="0" anchor="b">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6298609" y="5120722"/>
            <a:ext cx="2330726" cy="853167"/>
          </a:xfrm>
        </p:spPr>
        <p:txBody>
          <a:bodyPr lIns="0" rIns="0" rtlCol="0">
            <a:normAutofit/>
          </a:bodyPr>
          <a:lstStyle>
            <a:lvl1pPr marL="0" indent="0" algn="ctr">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rtl="0"/>
            <a:r>
              <a:rPr lang="en-GB" noProof="0"/>
              <a:t>Click to edit Master text styles</a:t>
            </a:r>
          </a:p>
        </p:txBody>
      </p:sp>
      <p:sp>
        <p:nvSpPr>
          <p:cNvPr id="26" name="Content Placeholder 10">
            <a:extLst>
              <a:ext uri="{FF2B5EF4-FFF2-40B4-BE49-F238E27FC236}">
                <a16:creationId xmlns:a16="http://schemas.microsoft.com/office/drawing/2014/main" id="{CCA3A81E-171B-4946-B8BA-B2F406CF0939}"/>
              </a:ext>
            </a:extLst>
          </p:cNvPr>
          <p:cNvSpPr>
            <a:spLocks noGrp="1"/>
          </p:cNvSpPr>
          <p:nvPr>
            <p:ph sz="quarter" idx="24" hasCustomPrompt="1"/>
          </p:nvPr>
        </p:nvSpPr>
        <p:spPr>
          <a:xfrm>
            <a:off x="9260321" y="2118642"/>
            <a:ext cx="1856232" cy="1664208"/>
          </a:xfrm>
        </p:spPr>
        <p:txBody>
          <a:bodyPr rtlCol="0" anchor="t">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Click to add content</a:t>
            </a:r>
          </a:p>
        </p:txBody>
      </p:sp>
      <p:sp>
        <p:nvSpPr>
          <p:cNvPr id="14" name="Text Placeholder 2">
            <a:extLst>
              <a:ext uri="{FF2B5EF4-FFF2-40B4-BE49-F238E27FC236}">
                <a16:creationId xmlns:a16="http://schemas.microsoft.com/office/drawing/2014/main" id="{84A1E92D-A5BF-4268-BFF3-1418A1F03589}"/>
              </a:ext>
            </a:extLst>
          </p:cNvPr>
          <p:cNvSpPr>
            <a:spLocks noGrp="1"/>
          </p:cNvSpPr>
          <p:nvPr>
            <p:ph type="body" idx="15" hasCustomPrompt="1"/>
          </p:nvPr>
        </p:nvSpPr>
        <p:spPr>
          <a:xfrm>
            <a:off x="9023074" y="3788457"/>
            <a:ext cx="2330726" cy="804859"/>
          </a:xfrm>
        </p:spPr>
        <p:txBody>
          <a:bodyPr lIns="0" rIns="0" rtlCol="0" anchor="b">
            <a:noAutofit/>
          </a:bodyPr>
          <a:lstStyle>
            <a:lvl1pPr marL="0" indent="0" algn="ctr">
              <a:buNone/>
              <a:defRPr lang="en-US" sz="32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a:t>
            </a:r>
          </a:p>
        </p:txBody>
      </p:sp>
      <p:sp>
        <p:nvSpPr>
          <p:cNvPr id="23" name="Text Placeholder 2">
            <a:extLst>
              <a:ext uri="{FF2B5EF4-FFF2-40B4-BE49-F238E27FC236}">
                <a16:creationId xmlns:a16="http://schemas.microsoft.com/office/drawing/2014/main" id="{B6439AAC-8A96-4015-8A87-ED8DF7027B60}"/>
              </a:ext>
            </a:extLst>
          </p:cNvPr>
          <p:cNvSpPr>
            <a:spLocks noGrp="1"/>
          </p:cNvSpPr>
          <p:nvPr>
            <p:ph type="body" idx="20" hasCustomPrompt="1"/>
          </p:nvPr>
        </p:nvSpPr>
        <p:spPr>
          <a:xfrm>
            <a:off x="9023074" y="4464454"/>
            <a:ext cx="2330726" cy="438505"/>
          </a:xfrm>
        </p:spPr>
        <p:txBody>
          <a:bodyPr lIns="0" rIns="0" rtlCol="0" anchor="b">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15" name="Content Placeholder 3">
            <a:extLst>
              <a:ext uri="{FF2B5EF4-FFF2-40B4-BE49-F238E27FC236}">
                <a16:creationId xmlns:a16="http://schemas.microsoft.com/office/drawing/2014/main" id="{492F9083-A886-4EEB-94D6-1FAE6DC33000}"/>
              </a:ext>
            </a:extLst>
          </p:cNvPr>
          <p:cNvSpPr>
            <a:spLocks noGrp="1"/>
          </p:cNvSpPr>
          <p:nvPr>
            <p:ph sz="half" idx="16"/>
          </p:nvPr>
        </p:nvSpPr>
        <p:spPr>
          <a:xfrm>
            <a:off x="9023074" y="5120366"/>
            <a:ext cx="2330726" cy="853167"/>
          </a:xfrm>
        </p:spPr>
        <p:txBody>
          <a:bodyPr lIns="0" rIns="0" rtlCol="0">
            <a:normAutofit/>
          </a:bodyPr>
          <a:lstStyle>
            <a:lvl1pPr marL="0" indent="0" algn="ctr">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rtl="0"/>
            <a:r>
              <a:rPr lang="en-GB" noProof="0"/>
              <a:t>Click to edit Master text styles</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rtlCol="0"/>
          <a:lstStyle>
            <a:lvl1pPr>
              <a:defRPr sz="900"/>
            </a:lvl1pPr>
          </a:lstStyle>
          <a:p>
            <a:pPr rtl="0"/>
            <a:r>
              <a:rPr lang="en-GB" noProof="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rtlCol="0"/>
          <a:lstStyle>
            <a:lvl1pPr>
              <a:defRPr sz="900"/>
            </a:lvl1pPr>
          </a:lstStyle>
          <a:p>
            <a:pPr rtl="0"/>
            <a:r>
              <a:rPr lang="en-GB" noProof="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1386696317"/>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5476875" y="1671639"/>
            <a:ext cx="5111750" cy="1204912"/>
          </a:xfrm>
        </p:spPr>
        <p:txBody>
          <a:bodyPr rtlCol="0" anchor="b">
            <a:normAutofit/>
          </a:bodyPr>
          <a:lstStyle>
            <a:lvl1pPr>
              <a:defRPr lang="en-US" sz="2800" kern="1200" cap="all" spc="150" baseline="0" dirty="0">
                <a:solidFill>
                  <a:schemeClr val="tx1"/>
                </a:solidFill>
                <a:latin typeface="+mj-lt"/>
                <a:ea typeface="+mj-ea"/>
                <a:cs typeface="+mj-cs"/>
              </a:defRPr>
            </a:lvl1pPr>
          </a:lstStyle>
          <a:p>
            <a:pPr rtl="0"/>
            <a:r>
              <a:rPr lang="en-GB" noProof="0"/>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5476875" y="3682546"/>
            <a:ext cx="5111750" cy="1525588"/>
          </a:xfrm>
        </p:spPr>
        <p:txBody>
          <a:bodyPr rtlCol="0" anchor="b">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0"/>
              <a:t>Click to edit Master text styles</a:t>
            </a:r>
          </a:p>
        </p:txBody>
      </p:sp>
      <p:cxnSp>
        <p:nvCxnSpPr>
          <p:cNvPr id="23" name="Straight Connector 22">
            <a:extLst>
              <a:ext uri="{FF2B5EF4-FFF2-40B4-BE49-F238E27FC236}">
                <a16:creationId xmlns:a16="http://schemas.microsoft.com/office/drawing/2014/main" id="{D87F08D6-2CA7-4A5A-BE34-07113DCA535D}"/>
              </a:ext>
            </a:extLst>
          </p:cNvPr>
          <p:cNvCxnSpPr>
            <a:cxnSpLocks/>
          </p:cNvCxnSpPr>
          <p:nvPr/>
        </p:nvCxnSpPr>
        <p:spPr>
          <a:xfrm flipH="1" flipV="1">
            <a:off x="0" y="876300"/>
            <a:ext cx="4762500" cy="16287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768C87F-B9C3-4DFF-8454-F3F52CE4346B}"/>
              </a:ext>
            </a:extLst>
          </p:cNvPr>
          <p:cNvCxnSpPr>
            <a:cxnSpLocks/>
          </p:cNvCxnSpPr>
          <p:nvPr/>
        </p:nvCxnSpPr>
        <p:spPr>
          <a:xfrm flipH="1" flipV="1">
            <a:off x="2638425" y="0"/>
            <a:ext cx="2124076" cy="51863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Date Placeholder 6">
            <a:extLst>
              <a:ext uri="{FF2B5EF4-FFF2-40B4-BE49-F238E27FC236}">
                <a16:creationId xmlns:a16="http://schemas.microsoft.com/office/drawing/2014/main" id="{71F34533-9677-48AF-9374-976825F4BB7E}"/>
              </a:ext>
            </a:extLst>
          </p:cNvPr>
          <p:cNvSpPr>
            <a:spLocks noGrp="1"/>
          </p:cNvSpPr>
          <p:nvPr>
            <p:ph type="dt" sz="half" idx="10"/>
          </p:nvPr>
        </p:nvSpPr>
        <p:spPr>
          <a:xfrm>
            <a:off x="838200" y="6356350"/>
            <a:ext cx="2743200" cy="365125"/>
          </a:xfrm>
        </p:spPr>
        <p:txBody>
          <a:bodyPr rtlCol="0"/>
          <a:lstStyle>
            <a:lvl1pPr>
              <a:defRPr sz="900"/>
            </a:lvl1pPr>
          </a:lstStyle>
          <a:p>
            <a:pPr rtl="0"/>
            <a:r>
              <a:rPr lang="en-GB" noProof="0"/>
              <a:t>20XX</a:t>
            </a:r>
          </a:p>
        </p:txBody>
      </p:sp>
      <p:sp>
        <p:nvSpPr>
          <p:cNvPr id="22" name="Footer Placeholder 7">
            <a:extLst>
              <a:ext uri="{FF2B5EF4-FFF2-40B4-BE49-F238E27FC236}">
                <a16:creationId xmlns:a16="http://schemas.microsoft.com/office/drawing/2014/main" id="{4FAB8A26-B99E-4F96-8327-A932A14F2C03}"/>
              </a:ext>
            </a:extLst>
          </p:cNvPr>
          <p:cNvSpPr>
            <a:spLocks noGrp="1"/>
          </p:cNvSpPr>
          <p:nvPr>
            <p:ph type="ftr" sz="quarter" idx="11"/>
          </p:nvPr>
        </p:nvSpPr>
        <p:spPr>
          <a:xfrm>
            <a:off x="4038600" y="6356350"/>
            <a:ext cx="4114800" cy="365125"/>
          </a:xfrm>
        </p:spPr>
        <p:txBody>
          <a:bodyPr rtlCol="0"/>
          <a:lstStyle>
            <a:lvl1pPr>
              <a:defRPr sz="900"/>
            </a:lvl1pPr>
          </a:lstStyle>
          <a:p>
            <a:pPr rtl="0"/>
            <a:r>
              <a:rPr lang="en-GB" noProof="0"/>
              <a:t>Pitch Deck</a:t>
            </a:r>
          </a:p>
        </p:txBody>
      </p:sp>
      <p:sp>
        <p:nvSpPr>
          <p:cNvPr id="24" name="Slide Number Placeholder 8">
            <a:extLst>
              <a:ext uri="{FF2B5EF4-FFF2-40B4-BE49-F238E27FC236}">
                <a16:creationId xmlns:a16="http://schemas.microsoft.com/office/drawing/2014/main" id="{EB0962D2-BCC3-48AB-A769-2A7327D29191}"/>
              </a:ext>
            </a:extLst>
          </p:cNvPr>
          <p:cNvSpPr>
            <a:spLocks noGrp="1"/>
          </p:cNvSpPr>
          <p:nvPr>
            <p:ph type="sldNum" sz="quarter" idx="12"/>
          </p:nvPr>
        </p:nvSpPr>
        <p:spPr>
          <a:xfrm>
            <a:off x="8610600" y="6356350"/>
            <a:ext cx="2743200" cy="365125"/>
          </a:xfrm>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1616316768"/>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bg>
      <p:bgPr>
        <a:solidFill>
          <a:schemeClr val="tx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D514C6BF-376E-43E8-881D-2E767426990A}"/>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t="18301" r="28341" b="23071"/>
          <a:stretch/>
        </p:blipFill>
        <p:spPr>
          <a:xfrm>
            <a:off x="5488815" y="0"/>
            <a:ext cx="6703185" cy="6858000"/>
          </a:xfrm>
          <a:prstGeom prst="rect">
            <a:avLst/>
          </a:prstGeom>
        </p:spPr>
      </p:pic>
      <p:sp>
        <p:nvSpPr>
          <p:cNvPr id="2" name="Title 1">
            <a:extLst>
              <a:ext uri="{FF2B5EF4-FFF2-40B4-BE49-F238E27FC236}">
                <a16:creationId xmlns:a16="http://schemas.microsoft.com/office/drawing/2014/main" id="{3F0A9B92-C2D0-466A-A680-A35832C452B3}"/>
              </a:ext>
            </a:extLst>
          </p:cNvPr>
          <p:cNvSpPr>
            <a:spLocks noGrp="1"/>
          </p:cNvSpPr>
          <p:nvPr>
            <p:ph type="title" hasCustomPrompt="1"/>
          </p:nvPr>
        </p:nvSpPr>
        <p:spPr>
          <a:xfrm>
            <a:off x="1333499" y="1020445"/>
            <a:ext cx="3171825" cy="1325563"/>
          </a:xfrm>
        </p:spPr>
        <p:txBody>
          <a:bodyPr rtlCol="0" anchor="b">
            <a:normAutofit/>
          </a:bodyPr>
          <a:lstStyle>
            <a:lvl1pPr>
              <a:defRPr sz="2800" spc="150" baseline="0">
                <a:solidFill>
                  <a:schemeClr val="bg1"/>
                </a:solidFill>
              </a:defRPr>
            </a:lvl1pPr>
          </a:lstStyle>
          <a:p>
            <a:pPr rtl="0"/>
            <a:r>
              <a:rPr lang="en-GB" noProof="0"/>
              <a:t>CLICK TO EDIT MASTER TITLE STYLE</a:t>
            </a:r>
          </a:p>
        </p:txBody>
      </p:sp>
      <p:sp>
        <p:nvSpPr>
          <p:cNvPr id="3" name="Content Placeholder 2">
            <a:extLst>
              <a:ext uri="{FF2B5EF4-FFF2-40B4-BE49-F238E27FC236}">
                <a16:creationId xmlns:a16="http://schemas.microsoft.com/office/drawing/2014/main" id="{2DA41CE6-5A88-4C5C-B2A4-6A5D2153B16F}"/>
              </a:ext>
            </a:extLst>
          </p:cNvPr>
          <p:cNvSpPr>
            <a:spLocks noGrp="1"/>
          </p:cNvSpPr>
          <p:nvPr>
            <p:ph idx="1"/>
          </p:nvPr>
        </p:nvSpPr>
        <p:spPr>
          <a:xfrm>
            <a:off x="1333499" y="2924175"/>
            <a:ext cx="3171825" cy="2519363"/>
          </a:xfrm>
        </p:spPr>
        <p:txBody>
          <a:bodyPr rtlCol="0">
            <a:normAutofit/>
          </a:bodyPr>
          <a:lstStyle>
            <a:lvl1pPr marL="0" indent="0">
              <a:lnSpc>
                <a:spcPct val="120000"/>
              </a:lnSpc>
              <a:spcBef>
                <a:spcPts val="1000"/>
              </a:spcBef>
              <a:buNone/>
              <a:defRPr sz="1400" baseline="0">
                <a:solidFill>
                  <a:schemeClr val="bg1"/>
                </a:solidFill>
              </a:defRPr>
            </a:lvl1pPr>
            <a:lvl2pPr marL="457200" indent="0">
              <a:lnSpc>
                <a:spcPct val="120000"/>
              </a:lnSpc>
              <a:spcBef>
                <a:spcPts val="1000"/>
              </a:spcBef>
              <a:buNone/>
              <a:defRPr sz="1400" baseline="0">
                <a:solidFill>
                  <a:schemeClr val="bg1"/>
                </a:solidFill>
              </a:defRPr>
            </a:lvl2pPr>
            <a:lvl3pPr marL="914400" indent="0">
              <a:lnSpc>
                <a:spcPct val="120000"/>
              </a:lnSpc>
              <a:spcBef>
                <a:spcPts val="1000"/>
              </a:spcBef>
              <a:buNone/>
              <a:defRPr sz="1400" baseline="0">
                <a:solidFill>
                  <a:schemeClr val="bg1"/>
                </a:solidFill>
              </a:defRPr>
            </a:lvl3pPr>
            <a:lvl4pPr marL="1371600" indent="0">
              <a:lnSpc>
                <a:spcPct val="120000"/>
              </a:lnSpc>
              <a:spcBef>
                <a:spcPts val="1000"/>
              </a:spcBef>
              <a:buNone/>
              <a:defRPr sz="1400" baseline="0">
                <a:solidFill>
                  <a:schemeClr val="bg1"/>
                </a:solidFill>
              </a:defRPr>
            </a:lvl4pPr>
            <a:lvl5pPr marL="1828800" indent="0">
              <a:lnSpc>
                <a:spcPct val="120000"/>
              </a:lnSpc>
              <a:spcBef>
                <a:spcPts val="1000"/>
              </a:spcBef>
              <a:buNone/>
              <a:defRPr sz="1400" baseline="0">
                <a:solidFill>
                  <a:schemeClr val="bg1"/>
                </a:solidFill>
              </a:defRPr>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Date Placeholder 3">
            <a:extLst>
              <a:ext uri="{FF2B5EF4-FFF2-40B4-BE49-F238E27FC236}">
                <a16:creationId xmlns:a16="http://schemas.microsoft.com/office/drawing/2014/main" id="{A39F5093-3C53-4152-B8FE-0522E0795269}"/>
              </a:ext>
            </a:extLst>
          </p:cNvPr>
          <p:cNvSpPr>
            <a:spLocks noGrp="1"/>
          </p:cNvSpPr>
          <p:nvPr>
            <p:ph type="dt" sz="half" idx="10"/>
          </p:nvPr>
        </p:nvSpPr>
        <p:spPr>
          <a:xfrm>
            <a:off x="1333500" y="6356350"/>
            <a:ext cx="985157" cy="365125"/>
          </a:xfrm>
        </p:spPr>
        <p:txBody>
          <a:bodyPr rtlCol="0"/>
          <a:lstStyle>
            <a:lvl1pPr>
              <a:defRPr sz="900"/>
            </a:lvl1pPr>
          </a:lstStyle>
          <a:p>
            <a:pPr rtl="0"/>
            <a:r>
              <a:rPr lang="en-GB" noProof="0"/>
              <a:t>20XX</a:t>
            </a:r>
          </a:p>
        </p:txBody>
      </p:sp>
      <p:sp>
        <p:nvSpPr>
          <p:cNvPr id="5" name="Footer Placeholder 4">
            <a:extLst>
              <a:ext uri="{FF2B5EF4-FFF2-40B4-BE49-F238E27FC236}">
                <a16:creationId xmlns:a16="http://schemas.microsoft.com/office/drawing/2014/main" id="{7727F11D-8AF8-44D6-A48B-D8C7779B8B08}"/>
              </a:ext>
            </a:extLst>
          </p:cNvPr>
          <p:cNvSpPr>
            <a:spLocks noGrp="1"/>
          </p:cNvSpPr>
          <p:nvPr>
            <p:ph type="ftr" sz="quarter" idx="11"/>
          </p:nvPr>
        </p:nvSpPr>
        <p:spPr>
          <a:xfrm>
            <a:off x="2669886" y="6356349"/>
            <a:ext cx="2482842" cy="365125"/>
          </a:xfrm>
        </p:spPr>
        <p:txBody>
          <a:bodyPr rtlCol="0"/>
          <a:lstStyle>
            <a:lvl1pPr>
              <a:defRPr sz="900"/>
            </a:lvl1pPr>
          </a:lstStyle>
          <a:p>
            <a:pPr rtl="0"/>
            <a:r>
              <a:rPr lang="en-GB" noProof="0"/>
              <a:t>Pitch Deck</a:t>
            </a:r>
          </a:p>
        </p:txBody>
      </p:sp>
      <p:sp>
        <p:nvSpPr>
          <p:cNvPr id="6" name="Slide Number Placeholder 5">
            <a:extLst>
              <a:ext uri="{FF2B5EF4-FFF2-40B4-BE49-F238E27FC236}">
                <a16:creationId xmlns:a16="http://schemas.microsoft.com/office/drawing/2014/main" id="{658C0879-6B0F-4AF6-A997-EC61DA8964AE}"/>
              </a:ext>
            </a:extLst>
          </p:cNvPr>
          <p:cNvSpPr>
            <a:spLocks noGrp="1"/>
          </p:cNvSpPr>
          <p:nvPr>
            <p:ph type="sldNum" sz="quarter" idx="12"/>
          </p:nvPr>
        </p:nvSpPr>
        <p:spPr>
          <a:xfrm>
            <a:off x="5536305" y="6356350"/>
            <a:ext cx="987552" cy="365125"/>
          </a:xfrm>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263127036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4267200" y="1615736"/>
            <a:ext cx="4179570" cy="1524735"/>
          </a:xfrm>
        </p:spPr>
        <p:txBody>
          <a:bodyPr rtlCol="0" anchor="b">
            <a:noAutofit/>
          </a:bodyPr>
          <a:lstStyle>
            <a:lvl1pPr algn="l">
              <a:defRPr sz="3200" spc="150" baseline="0">
                <a:solidFill>
                  <a:schemeClr val="bg1"/>
                </a:solidFill>
              </a:defRPr>
            </a:lvl1pPr>
          </a:lstStyle>
          <a:p>
            <a:pPr rtl="0"/>
            <a:r>
              <a:rPr lang="en-GB" noProof="0"/>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4267200" y="3238103"/>
            <a:ext cx="4179570" cy="2004161"/>
          </a:xfrm>
        </p:spPr>
        <p:txBody>
          <a:bodyPr rtlCol="0">
            <a:normAutofit/>
          </a:bodyPr>
          <a:lstStyle>
            <a:lvl1pPr marL="0" indent="0" algn="l">
              <a:lnSpc>
                <a:spcPct val="150000"/>
              </a:lnSpc>
              <a:buNone/>
              <a:defRPr sz="1400"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Click to edit Master subtitle style</a:t>
            </a:r>
          </a:p>
        </p:txBody>
      </p:sp>
      <p:pic>
        <p:nvPicPr>
          <p:cNvPr id="6" name="Graphic 5">
            <a:extLst>
              <a:ext uri="{FF2B5EF4-FFF2-40B4-BE49-F238E27FC236}">
                <a16:creationId xmlns:a16="http://schemas.microsoft.com/office/drawing/2014/main" id="{ED3361C9-310A-4255-A94E-B77588962DA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3176938" cy="6858000"/>
          </a:xfrm>
          <a:prstGeom prst="rect">
            <a:avLst/>
          </a:prstGeom>
        </p:spPr>
      </p:pic>
      <p:sp>
        <p:nvSpPr>
          <p:cNvPr id="9" name="Date Placeholder 6">
            <a:extLst>
              <a:ext uri="{FF2B5EF4-FFF2-40B4-BE49-F238E27FC236}">
                <a16:creationId xmlns:a16="http://schemas.microsoft.com/office/drawing/2014/main" id="{BF358517-D7B7-40D0-A9D0-B650C80898AC}"/>
              </a:ext>
            </a:extLst>
          </p:cNvPr>
          <p:cNvSpPr>
            <a:spLocks noGrp="1"/>
          </p:cNvSpPr>
          <p:nvPr>
            <p:ph type="dt" sz="half" idx="10"/>
          </p:nvPr>
        </p:nvSpPr>
        <p:spPr>
          <a:xfrm>
            <a:off x="4267200" y="6356350"/>
            <a:ext cx="1774371" cy="365125"/>
          </a:xfrm>
        </p:spPr>
        <p:txBody>
          <a:bodyPr rtlCol="0"/>
          <a:lstStyle>
            <a:lvl1pPr>
              <a:defRPr sz="900"/>
            </a:lvl1pPr>
          </a:lstStyle>
          <a:p>
            <a:pPr rtl="0"/>
            <a:r>
              <a:rPr lang="en-GB" noProof="0"/>
              <a:t>20XX</a:t>
            </a:r>
          </a:p>
        </p:txBody>
      </p:sp>
      <p:sp>
        <p:nvSpPr>
          <p:cNvPr id="10" name="Footer Placeholder 7">
            <a:extLst>
              <a:ext uri="{FF2B5EF4-FFF2-40B4-BE49-F238E27FC236}">
                <a16:creationId xmlns:a16="http://schemas.microsoft.com/office/drawing/2014/main" id="{6026D44C-0B39-4DE1-A0FC-5615DDAAE3CE}"/>
              </a:ext>
            </a:extLst>
          </p:cNvPr>
          <p:cNvSpPr>
            <a:spLocks noGrp="1"/>
          </p:cNvSpPr>
          <p:nvPr>
            <p:ph type="ftr" sz="quarter" idx="11"/>
          </p:nvPr>
        </p:nvSpPr>
        <p:spPr>
          <a:xfrm>
            <a:off x="6479721" y="6356350"/>
            <a:ext cx="2661557" cy="365125"/>
          </a:xfrm>
        </p:spPr>
        <p:txBody>
          <a:bodyPr rtlCol="0"/>
          <a:lstStyle>
            <a:lvl1pPr>
              <a:defRPr sz="900"/>
            </a:lvl1pPr>
          </a:lstStyle>
          <a:p>
            <a:pPr rtl="0"/>
            <a:r>
              <a:rPr lang="en-GB" noProof="0"/>
              <a:t>Pitch Deck</a:t>
            </a:r>
          </a:p>
        </p:txBody>
      </p:sp>
      <p:sp>
        <p:nvSpPr>
          <p:cNvPr id="11" name="Slide Number Placeholder 8">
            <a:extLst>
              <a:ext uri="{FF2B5EF4-FFF2-40B4-BE49-F238E27FC236}">
                <a16:creationId xmlns:a16="http://schemas.microsoft.com/office/drawing/2014/main" id="{0F8222B4-B618-42C4-8BDB-D2E4DF2F22C3}"/>
              </a:ext>
            </a:extLst>
          </p:cNvPr>
          <p:cNvSpPr>
            <a:spLocks noGrp="1"/>
          </p:cNvSpPr>
          <p:nvPr>
            <p:ph type="sldNum" sz="quarter" idx="12"/>
          </p:nvPr>
        </p:nvSpPr>
        <p:spPr>
          <a:xfrm>
            <a:off x="9579428" y="6356350"/>
            <a:ext cx="1774371" cy="365125"/>
          </a:xfrm>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4293551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meline">
    <p:spTree>
      <p:nvGrpSpPr>
        <p:cNvPr id="1" name=""/>
        <p:cNvGrpSpPr/>
        <p:nvPr/>
      </p:nvGrpSpPr>
      <p:grpSpPr>
        <a:xfrm>
          <a:off x="0" y="0"/>
          <a:ext cx="0" cy="0"/>
          <a:chOff x="0" y="0"/>
          <a:chExt cx="0" cy="0"/>
        </a:xfrm>
      </p:grpSpPr>
      <p:sp>
        <p:nvSpPr>
          <p:cNvPr id="12" name="Graphic 10">
            <a:extLst>
              <a:ext uri="{FF2B5EF4-FFF2-40B4-BE49-F238E27FC236}">
                <a16:creationId xmlns:a16="http://schemas.microsoft.com/office/drawing/2014/main" id="{9D2AF524-D4B4-4A3A-9CE4-EDAFE1D5A37B}"/>
              </a:ext>
              <a:ext uri="{C183D7F6-B498-43B3-948B-1728B52AA6E4}">
                <adec:decorative xmlns:adec="http://schemas.microsoft.com/office/drawing/2017/decorative" val="1"/>
              </a:ext>
            </a:extLst>
          </p:cNvPr>
          <p:cNvSpPr/>
          <p:nvPr/>
        </p:nvSpPr>
        <p:spPr>
          <a:xfrm>
            <a:off x="2113884" y="0"/>
            <a:ext cx="10078116" cy="6858000"/>
          </a:xfrm>
          <a:custGeom>
            <a:avLst/>
            <a:gdLst>
              <a:gd name="connsiteX0" fmla="*/ 3793236 w 10078116"/>
              <a:gd name="connsiteY0" fmla="*/ 6858000 h 6858000"/>
              <a:gd name="connsiteX1" fmla="*/ 0 w 10078116"/>
              <a:gd name="connsiteY1" fmla="*/ 0 h 6858000"/>
              <a:gd name="connsiteX2" fmla="*/ 10078116 w 10078116"/>
              <a:gd name="connsiteY2" fmla="*/ 0 h 6858000"/>
              <a:gd name="connsiteX3" fmla="*/ 10078116 w 1007811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078116" h="6858000">
                <a:moveTo>
                  <a:pt x="3793236" y="6858000"/>
                </a:moveTo>
                <a:lnTo>
                  <a:pt x="0" y="0"/>
                </a:lnTo>
                <a:lnTo>
                  <a:pt x="10078116" y="0"/>
                </a:lnTo>
                <a:lnTo>
                  <a:pt x="10078116" y="6858000"/>
                </a:lnTo>
                <a:close/>
              </a:path>
            </a:pathLst>
          </a:custGeom>
          <a:solidFill>
            <a:schemeClr val="accent1"/>
          </a:solidFill>
          <a:ln w="9525" cap="flat">
            <a:noFill/>
            <a:prstDash val="solid"/>
            <a:miter/>
          </a:ln>
        </p:spPr>
        <p:txBody>
          <a:bodyPr rtlCol="0" anchor="ctr"/>
          <a:lstStyle/>
          <a:p>
            <a:pPr rtl="0"/>
            <a:endParaRPr lang="en-GB" noProof="0"/>
          </a:p>
        </p:txBody>
      </p:sp>
      <p:sp>
        <p:nvSpPr>
          <p:cNvPr id="2" name="Title 1">
            <a:extLst>
              <a:ext uri="{FF2B5EF4-FFF2-40B4-BE49-F238E27FC236}">
                <a16:creationId xmlns:a16="http://schemas.microsoft.com/office/drawing/2014/main" id="{6E3987A5-99A6-4B33-BAAF-53159635382E}"/>
              </a:ext>
            </a:extLst>
          </p:cNvPr>
          <p:cNvSpPr>
            <a:spLocks noGrp="1"/>
          </p:cNvSpPr>
          <p:nvPr>
            <p:ph type="title" hasCustomPrompt="1"/>
          </p:nvPr>
        </p:nvSpPr>
        <p:spPr>
          <a:xfrm>
            <a:off x="838200" y="5509419"/>
            <a:ext cx="4082142" cy="585788"/>
          </a:xfrm>
        </p:spPr>
        <p:txBody>
          <a:bodyPr rtlCol="0">
            <a:normAutofit/>
          </a:bodyPr>
          <a:lstStyle>
            <a:lvl1pPr>
              <a:defRPr lang="en-US" sz="2800" kern="1200" cap="all" spc="150" baseline="0" dirty="0">
                <a:solidFill>
                  <a:schemeClr val="tx1"/>
                </a:solidFill>
                <a:latin typeface="+mj-lt"/>
                <a:ea typeface="+mj-ea"/>
                <a:cs typeface="+mj-cs"/>
              </a:defRPr>
            </a:lvl1pPr>
          </a:lstStyle>
          <a:p>
            <a:pPr rtl="0"/>
            <a:r>
              <a:rPr lang="en-GB" noProof="0"/>
              <a:t>CLICK TO EDIT TITLE</a:t>
            </a:r>
          </a:p>
        </p:txBody>
      </p:sp>
      <p:sp>
        <p:nvSpPr>
          <p:cNvPr id="16" name="Text Placeholder 15">
            <a:extLst>
              <a:ext uri="{FF2B5EF4-FFF2-40B4-BE49-F238E27FC236}">
                <a16:creationId xmlns:a16="http://schemas.microsoft.com/office/drawing/2014/main" id="{3BABF6CA-407C-4BF0-8234-1321A676E756}"/>
              </a:ext>
            </a:extLst>
          </p:cNvPr>
          <p:cNvSpPr>
            <a:spLocks noGrp="1"/>
          </p:cNvSpPr>
          <p:nvPr>
            <p:ph type="body" sz="quarter" idx="13" hasCustomPrompt="1"/>
          </p:nvPr>
        </p:nvSpPr>
        <p:spPr>
          <a:xfrm>
            <a:off x="148318" y="1481138"/>
            <a:ext cx="2141764" cy="514350"/>
          </a:xfrm>
        </p:spPr>
        <p:txBody>
          <a:bodyPr rtlCol="0" anchor="ctr">
            <a:noAutofit/>
          </a:bodyPr>
          <a:lstStyle>
            <a:lvl1pPr marL="0" indent="0" algn="r">
              <a:buNone/>
              <a:defRPr sz="1600" cap="all" spc="150" baseline="0"/>
            </a:lvl1pPr>
          </a:lstStyle>
          <a:p>
            <a:pPr lvl="0" rtl="0"/>
            <a:r>
              <a:rPr lang="en-GB" noProof="0"/>
              <a:t>CLICK TO EDIT MASTER TEXT STYLES</a:t>
            </a:r>
          </a:p>
        </p:txBody>
      </p:sp>
      <p:sp>
        <p:nvSpPr>
          <p:cNvPr id="17" name="Text Placeholder 15">
            <a:extLst>
              <a:ext uri="{FF2B5EF4-FFF2-40B4-BE49-F238E27FC236}">
                <a16:creationId xmlns:a16="http://schemas.microsoft.com/office/drawing/2014/main" id="{76D8129B-5B68-421C-968C-3663C86EFC7C}"/>
              </a:ext>
            </a:extLst>
          </p:cNvPr>
          <p:cNvSpPr>
            <a:spLocks noGrp="1"/>
          </p:cNvSpPr>
          <p:nvPr>
            <p:ph type="body" sz="quarter" idx="14" hasCustomPrompt="1"/>
          </p:nvPr>
        </p:nvSpPr>
        <p:spPr>
          <a:xfrm>
            <a:off x="714375" y="2557463"/>
            <a:ext cx="2141764" cy="514350"/>
          </a:xfrm>
        </p:spPr>
        <p:txBody>
          <a:bodyPr rtlCol="0" anchor="ctr">
            <a:noAutofit/>
          </a:bodyPr>
          <a:lstStyle>
            <a:lvl1pPr marL="0" indent="0" algn="r">
              <a:buNone/>
              <a:defRPr sz="1600" cap="all" spc="150" baseline="0"/>
            </a:lvl1pPr>
          </a:lstStyle>
          <a:p>
            <a:pPr lvl="0" rtl="0"/>
            <a:r>
              <a:rPr lang="en-GB" noProof="0"/>
              <a:t>CLICK TO EDIT MASTER TEXT STYLES</a:t>
            </a:r>
          </a:p>
        </p:txBody>
      </p:sp>
      <p:sp>
        <p:nvSpPr>
          <p:cNvPr id="18" name="Text Placeholder 15">
            <a:extLst>
              <a:ext uri="{FF2B5EF4-FFF2-40B4-BE49-F238E27FC236}">
                <a16:creationId xmlns:a16="http://schemas.microsoft.com/office/drawing/2014/main" id="{6C741DCA-8EBD-44F5-9D38-E938A628ADCD}"/>
              </a:ext>
            </a:extLst>
          </p:cNvPr>
          <p:cNvSpPr>
            <a:spLocks noGrp="1"/>
          </p:cNvSpPr>
          <p:nvPr>
            <p:ph type="body" sz="quarter" idx="15" hasCustomPrompt="1"/>
          </p:nvPr>
        </p:nvSpPr>
        <p:spPr>
          <a:xfrm>
            <a:off x="1320800" y="3633788"/>
            <a:ext cx="2141764" cy="514350"/>
          </a:xfrm>
        </p:spPr>
        <p:txBody>
          <a:bodyPr rtlCol="0" anchor="ctr">
            <a:noAutofit/>
          </a:bodyPr>
          <a:lstStyle>
            <a:lvl1pPr marL="0" indent="0" algn="r">
              <a:buNone/>
              <a:defRPr sz="1600" cap="all" spc="150" baseline="0"/>
            </a:lvl1pPr>
          </a:lstStyle>
          <a:p>
            <a:pPr lvl="0" rtl="0"/>
            <a:r>
              <a:rPr lang="en-GB" noProof="0"/>
              <a:t>CLICK TO EDIT MASTER TEXT STYLES</a:t>
            </a:r>
          </a:p>
        </p:txBody>
      </p:sp>
      <p:sp>
        <p:nvSpPr>
          <p:cNvPr id="19" name="Text Placeholder 15">
            <a:extLst>
              <a:ext uri="{FF2B5EF4-FFF2-40B4-BE49-F238E27FC236}">
                <a16:creationId xmlns:a16="http://schemas.microsoft.com/office/drawing/2014/main" id="{5C43C6B1-A1BD-4A90-8B4B-F361C1BEDD26}"/>
              </a:ext>
            </a:extLst>
          </p:cNvPr>
          <p:cNvSpPr>
            <a:spLocks noGrp="1"/>
          </p:cNvSpPr>
          <p:nvPr>
            <p:ph type="body" sz="quarter" idx="16" hasCustomPrompt="1"/>
          </p:nvPr>
        </p:nvSpPr>
        <p:spPr>
          <a:xfrm>
            <a:off x="1905000" y="4710114"/>
            <a:ext cx="2141764" cy="514350"/>
          </a:xfrm>
        </p:spPr>
        <p:txBody>
          <a:bodyPr rtlCol="0" anchor="ctr">
            <a:noAutofit/>
          </a:bodyPr>
          <a:lstStyle>
            <a:lvl1pPr marL="0" indent="0" algn="r">
              <a:buNone/>
              <a:defRPr sz="1600" cap="all" spc="150" baseline="0"/>
            </a:lvl1pPr>
          </a:lstStyle>
          <a:p>
            <a:pPr lvl="0" rtl="0"/>
            <a:r>
              <a:rPr lang="en-GB" noProof="0"/>
              <a:t>CLICK TO EDIT MASTER TEXT STYLES</a:t>
            </a:r>
          </a:p>
        </p:txBody>
      </p:sp>
      <p:sp>
        <p:nvSpPr>
          <p:cNvPr id="34" name="Text Placeholder 15">
            <a:extLst>
              <a:ext uri="{FF2B5EF4-FFF2-40B4-BE49-F238E27FC236}">
                <a16:creationId xmlns:a16="http://schemas.microsoft.com/office/drawing/2014/main" id="{0C66E1BD-33F0-4B94-BF94-CD4698F85C3D}"/>
              </a:ext>
            </a:extLst>
          </p:cNvPr>
          <p:cNvSpPr>
            <a:spLocks noGrp="1"/>
          </p:cNvSpPr>
          <p:nvPr>
            <p:ph type="body" sz="quarter" idx="17" hasCustomPrompt="1"/>
          </p:nvPr>
        </p:nvSpPr>
        <p:spPr>
          <a:xfrm>
            <a:off x="4401535" y="1594478"/>
            <a:ext cx="5539095" cy="1010842"/>
          </a:xfrm>
        </p:spPr>
        <p:txBody>
          <a:bodyPr rtlCol="0" anchor="t">
            <a:normAutofit/>
          </a:bodyPr>
          <a:lstStyle>
            <a:lvl1pPr marL="0" indent="0" algn="l">
              <a:lnSpc>
                <a:spcPct val="100000"/>
              </a:lnSpc>
              <a:buNone/>
              <a:defRPr sz="1400" spc="50" baseline="0"/>
            </a:lvl1pPr>
          </a:lstStyle>
          <a:p>
            <a:pPr lvl="0" rtl="0"/>
            <a:r>
              <a:rPr lang="en-GB" noProof="0"/>
              <a:t>Click to edit master text style</a:t>
            </a:r>
          </a:p>
        </p:txBody>
      </p:sp>
      <p:sp>
        <p:nvSpPr>
          <p:cNvPr id="35" name="Text Placeholder 15">
            <a:extLst>
              <a:ext uri="{FF2B5EF4-FFF2-40B4-BE49-F238E27FC236}">
                <a16:creationId xmlns:a16="http://schemas.microsoft.com/office/drawing/2014/main" id="{2D4661B1-6559-407A-9AEC-A46A0570AE8F}"/>
              </a:ext>
            </a:extLst>
          </p:cNvPr>
          <p:cNvSpPr>
            <a:spLocks noGrp="1"/>
          </p:cNvSpPr>
          <p:nvPr>
            <p:ph type="body" sz="quarter" idx="18" hasCustomPrompt="1"/>
          </p:nvPr>
        </p:nvSpPr>
        <p:spPr>
          <a:xfrm>
            <a:off x="4986028" y="2673328"/>
            <a:ext cx="5539095" cy="1010842"/>
          </a:xfrm>
        </p:spPr>
        <p:txBody>
          <a:bodyPr rtlCol="0" anchor="t">
            <a:normAutofit/>
          </a:bodyPr>
          <a:lstStyle>
            <a:lvl1pPr marL="0" indent="0" algn="l">
              <a:lnSpc>
                <a:spcPct val="100000"/>
              </a:lnSpc>
              <a:buNone/>
              <a:defRPr sz="1400" spc="50" baseline="0"/>
            </a:lvl1pPr>
          </a:lstStyle>
          <a:p>
            <a:pPr lvl="0" rtl="0"/>
            <a:r>
              <a:rPr lang="en-GB" noProof="0"/>
              <a:t>Click to edit master text style</a:t>
            </a:r>
          </a:p>
        </p:txBody>
      </p:sp>
      <p:sp>
        <p:nvSpPr>
          <p:cNvPr id="36" name="Text Placeholder 15">
            <a:extLst>
              <a:ext uri="{FF2B5EF4-FFF2-40B4-BE49-F238E27FC236}">
                <a16:creationId xmlns:a16="http://schemas.microsoft.com/office/drawing/2014/main" id="{DCC983F7-6A25-42C0-811C-EA32138C5B80}"/>
              </a:ext>
            </a:extLst>
          </p:cNvPr>
          <p:cNvSpPr>
            <a:spLocks noGrp="1"/>
          </p:cNvSpPr>
          <p:nvPr>
            <p:ph type="body" sz="quarter" idx="19" hasCustomPrompt="1"/>
          </p:nvPr>
        </p:nvSpPr>
        <p:spPr>
          <a:xfrm>
            <a:off x="5576937" y="3755394"/>
            <a:ext cx="5539095" cy="1010842"/>
          </a:xfrm>
        </p:spPr>
        <p:txBody>
          <a:bodyPr rtlCol="0" anchor="t">
            <a:normAutofit/>
          </a:bodyPr>
          <a:lstStyle>
            <a:lvl1pPr marL="0" indent="0" algn="l">
              <a:lnSpc>
                <a:spcPct val="100000"/>
              </a:lnSpc>
              <a:buNone/>
              <a:defRPr sz="1400" spc="50" baseline="0"/>
            </a:lvl1pPr>
          </a:lstStyle>
          <a:p>
            <a:pPr lvl="0" rtl="0"/>
            <a:r>
              <a:rPr lang="en-GB" noProof="0"/>
              <a:t>Click to edit master text style</a:t>
            </a:r>
          </a:p>
        </p:txBody>
      </p:sp>
      <p:sp>
        <p:nvSpPr>
          <p:cNvPr id="37" name="Text Placeholder 15">
            <a:extLst>
              <a:ext uri="{FF2B5EF4-FFF2-40B4-BE49-F238E27FC236}">
                <a16:creationId xmlns:a16="http://schemas.microsoft.com/office/drawing/2014/main" id="{E83DA0EB-27DD-416A-8DA5-4AFDC8587E5C}"/>
              </a:ext>
            </a:extLst>
          </p:cNvPr>
          <p:cNvSpPr>
            <a:spLocks noGrp="1"/>
          </p:cNvSpPr>
          <p:nvPr>
            <p:ph type="body" sz="quarter" idx="20" hasCustomPrompt="1"/>
          </p:nvPr>
        </p:nvSpPr>
        <p:spPr>
          <a:xfrm>
            <a:off x="6175279" y="4824430"/>
            <a:ext cx="5539095" cy="1010842"/>
          </a:xfrm>
        </p:spPr>
        <p:txBody>
          <a:bodyPr rtlCol="0" anchor="t">
            <a:normAutofit/>
          </a:bodyPr>
          <a:lstStyle>
            <a:lvl1pPr marL="0" indent="0" algn="l">
              <a:lnSpc>
                <a:spcPct val="100000"/>
              </a:lnSpc>
              <a:buNone/>
              <a:defRPr sz="1400" spc="50" baseline="0"/>
            </a:lvl1pPr>
          </a:lstStyle>
          <a:p>
            <a:pPr lvl="0" rtl="0"/>
            <a:r>
              <a:rPr lang="en-GB" noProof="0"/>
              <a:t>Click to edit master text style</a:t>
            </a:r>
          </a:p>
        </p:txBody>
      </p:sp>
      <p:cxnSp>
        <p:nvCxnSpPr>
          <p:cNvPr id="3" name="Straight Connector 2">
            <a:extLst>
              <a:ext uri="{FF2B5EF4-FFF2-40B4-BE49-F238E27FC236}">
                <a16:creationId xmlns:a16="http://schemas.microsoft.com/office/drawing/2014/main" id="{D3795F91-C721-4363-956D-756673AE7957}"/>
              </a:ext>
              <a:ext uri="{C183D7F6-B498-43B3-948B-1728B52AA6E4}">
                <adec:decorative xmlns:adec="http://schemas.microsoft.com/office/drawing/2017/decorative" val="1"/>
              </a:ext>
            </a:extLst>
          </p:cNvPr>
          <p:cNvCxnSpPr>
            <a:cxnSpLocks/>
          </p:cNvCxnSpPr>
          <p:nvPr/>
        </p:nvCxnSpPr>
        <p:spPr>
          <a:xfrm>
            <a:off x="4353515" y="502393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4" name="Straight Connector 3">
            <a:extLst>
              <a:ext uri="{FF2B5EF4-FFF2-40B4-BE49-F238E27FC236}">
                <a16:creationId xmlns:a16="http://schemas.microsoft.com/office/drawing/2014/main" id="{8AC14461-E27D-413D-B31A-47B74646AF25}"/>
              </a:ext>
              <a:ext uri="{C183D7F6-B498-43B3-948B-1728B52AA6E4}">
                <adec:decorative xmlns:adec="http://schemas.microsoft.com/office/drawing/2017/decorative" val="1"/>
              </a:ext>
            </a:extLst>
          </p:cNvPr>
          <p:cNvCxnSpPr>
            <a:cxnSpLocks/>
          </p:cNvCxnSpPr>
          <p:nvPr/>
        </p:nvCxnSpPr>
        <p:spPr>
          <a:xfrm>
            <a:off x="3759917" y="3948451"/>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8" name="Straight Connector 7">
            <a:extLst>
              <a:ext uri="{FF2B5EF4-FFF2-40B4-BE49-F238E27FC236}">
                <a16:creationId xmlns:a16="http://schemas.microsoft.com/office/drawing/2014/main" id="{4D6AEA4C-7710-4829-BA87-8DD77F15932C}"/>
              </a:ext>
              <a:ext uri="{C183D7F6-B498-43B3-948B-1728B52AA6E4}">
                <adec:decorative xmlns:adec="http://schemas.microsoft.com/office/drawing/2017/decorative" val="1"/>
              </a:ext>
            </a:extLst>
          </p:cNvPr>
          <p:cNvCxnSpPr>
            <a:cxnSpLocks/>
          </p:cNvCxnSpPr>
          <p:nvPr/>
        </p:nvCxnSpPr>
        <p:spPr>
          <a:xfrm>
            <a:off x="3173453" y="2872686"/>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9" name="Straight Connector 8">
            <a:extLst>
              <a:ext uri="{FF2B5EF4-FFF2-40B4-BE49-F238E27FC236}">
                <a16:creationId xmlns:a16="http://schemas.microsoft.com/office/drawing/2014/main" id="{E9BD473E-6203-491C-87AC-54AC0AB23333}"/>
              </a:ext>
              <a:ext uri="{C183D7F6-B498-43B3-948B-1728B52AA6E4}">
                <adec:decorative xmlns:adec="http://schemas.microsoft.com/office/drawing/2017/decorative" val="1"/>
              </a:ext>
            </a:extLst>
          </p:cNvPr>
          <p:cNvCxnSpPr>
            <a:cxnSpLocks/>
          </p:cNvCxnSpPr>
          <p:nvPr/>
        </p:nvCxnSpPr>
        <p:spPr>
          <a:xfrm>
            <a:off x="2586263" y="179608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sp>
        <p:nvSpPr>
          <p:cNvPr id="5" name="Date Placeholder 4">
            <a:extLst>
              <a:ext uri="{FF2B5EF4-FFF2-40B4-BE49-F238E27FC236}">
                <a16:creationId xmlns:a16="http://schemas.microsoft.com/office/drawing/2014/main" id="{874DC36F-5D3E-439D-80B5-32633FC34434}"/>
              </a:ext>
            </a:extLst>
          </p:cNvPr>
          <p:cNvSpPr>
            <a:spLocks noGrp="1"/>
          </p:cNvSpPr>
          <p:nvPr>
            <p:ph type="dt" sz="half" idx="10"/>
          </p:nvPr>
        </p:nvSpPr>
        <p:spPr/>
        <p:txBody>
          <a:bodyPr rtlCol="0"/>
          <a:lstStyle>
            <a:lvl1pPr>
              <a:defRPr sz="900">
                <a:solidFill>
                  <a:srgbClr val="898989"/>
                </a:solidFill>
              </a:defRPr>
            </a:lvl1pPr>
          </a:lstStyle>
          <a:p>
            <a:pPr rtl="0"/>
            <a:r>
              <a:rPr lang="en-GB" noProof="0"/>
              <a:t>20XX</a:t>
            </a:r>
          </a:p>
        </p:txBody>
      </p:sp>
      <p:sp>
        <p:nvSpPr>
          <p:cNvPr id="6" name="Footer Placeholder 5">
            <a:extLst>
              <a:ext uri="{FF2B5EF4-FFF2-40B4-BE49-F238E27FC236}">
                <a16:creationId xmlns:a16="http://schemas.microsoft.com/office/drawing/2014/main" id="{6C710A8A-CEC9-4787-A745-C28DD965F7DD}"/>
              </a:ext>
            </a:extLst>
          </p:cNvPr>
          <p:cNvSpPr>
            <a:spLocks noGrp="1"/>
          </p:cNvSpPr>
          <p:nvPr>
            <p:ph type="ftr" sz="quarter" idx="11"/>
          </p:nvPr>
        </p:nvSpPr>
        <p:spPr>
          <a:xfrm>
            <a:off x="6175279" y="6356350"/>
            <a:ext cx="1808712" cy="365125"/>
          </a:xfrm>
        </p:spPr>
        <p:txBody>
          <a:bodyPr rtlCol="0"/>
          <a:lstStyle>
            <a:lvl1pPr>
              <a:defRPr sz="900"/>
            </a:lvl1pPr>
          </a:lstStyle>
          <a:p>
            <a:pPr algn="l" rtl="0"/>
            <a:r>
              <a:rPr lang="en-GB" noProof="0"/>
              <a:t>Pitch Deck</a:t>
            </a:r>
          </a:p>
        </p:txBody>
      </p:sp>
      <p:sp>
        <p:nvSpPr>
          <p:cNvPr id="7" name="Slide Number Placeholder 6">
            <a:extLst>
              <a:ext uri="{FF2B5EF4-FFF2-40B4-BE49-F238E27FC236}">
                <a16:creationId xmlns:a16="http://schemas.microsoft.com/office/drawing/2014/main" id="{4162BD04-8F01-472A-9456-4702A2218BB5}"/>
              </a:ext>
            </a:extLst>
          </p:cNvPr>
          <p:cNvSpPr>
            <a:spLocks noGrp="1"/>
          </p:cNvSpPr>
          <p:nvPr>
            <p:ph type="sldNum" sz="quarter" idx="12"/>
          </p:nvPr>
        </p:nvSpPr>
        <p:spPr>
          <a:xfrm>
            <a:off x="10810874" y="6356350"/>
            <a:ext cx="542925" cy="365125"/>
          </a:xfrm>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30528123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2 Column">
    <p:bg>
      <p:bgPr>
        <a:solidFill>
          <a:schemeClr val="tx1"/>
        </a:solidFill>
        <a:effectLst/>
      </p:bgPr>
    </p:bg>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42ACEF30-0520-40B3-A1F1-F3D2530563D6}"/>
              </a:ext>
            </a:extLst>
          </p:cNvPr>
          <p:cNvSpPr>
            <a:spLocks noGrp="1"/>
          </p:cNvSpPr>
          <p:nvPr>
            <p:ph type="title" hasCustomPrompt="1"/>
          </p:nvPr>
        </p:nvSpPr>
        <p:spPr>
          <a:xfrm>
            <a:off x="1885156" y="892177"/>
            <a:ext cx="8421688" cy="1325563"/>
          </a:xfrm>
        </p:spPr>
        <p:txBody>
          <a:bodyPr rtlCol="0">
            <a:normAutofit/>
          </a:bodyPr>
          <a:lstStyle>
            <a:lvl1pPr algn="ctr">
              <a:defRPr lang="en-US" sz="2800" kern="1200" spc="150" baseline="0" dirty="0">
                <a:solidFill>
                  <a:schemeClr val="bg1"/>
                </a:solidFill>
                <a:latin typeface="+mj-lt"/>
                <a:ea typeface="+mj-ea"/>
                <a:cs typeface="+mj-cs"/>
              </a:defRPr>
            </a:lvl1pPr>
          </a:lstStyle>
          <a:p>
            <a:pPr rtl="0"/>
            <a:r>
              <a:rPr lang="en-GB" noProof="0"/>
              <a:t>CLICK TO EDIT MASTER TITLE STYLE</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1485900" y="2563123"/>
            <a:ext cx="4031945" cy="365125"/>
          </a:xfrm>
        </p:spPr>
        <p:txBody>
          <a:bodyPr rtlCol="0">
            <a:normAutofit/>
          </a:bodyPr>
          <a:lstStyle>
            <a:lvl1pPr marL="0" indent="0" algn="ctr">
              <a:buNone/>
              <a:defRPr lang="en-US" sz="2000" kern="1200" spc="150" baseline="0" dirty="0">
                <a:solidFill>
                  <a:schemeClr val="bg1"/>
                </a:solidFill>
                <a:latin typeface="+mj-lt"/>
                <a:ea typeface="+mj-ea"/>
                <a:cs typeface="+mj-cs"/>
              </a:defRPr>
            </a:lvl1pPr>
          </a:lstStyle>
          <a:p>
            <a:pPr lvl="0" rtl="0"/>
            <a:r>
              <a:rPr lang="en-GB" noProof="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485664" y="3070348"/>
            <a:ext cx="4031030" cy="1057308"/>
          </a:xfrm>
        </p:spPr>
        <p:txBody>
          <a:bodyPr rtlCol="0">
            <a:normAutofit/>
          </a:bodyPr>
          <a:lstStyle>
            <a:lvl1pPr marL="0" indent="0" algn="ctr">
              <a:lnSpc>
                <a:spcPct val="100000"/>
              </a:lnSpc>
              <a:buFont typeface="Arial" panose="020B0604020202020204" pitchFamily="34" charset="0"/>
              <a:buNone/>
              <a:defRPr sz="1400">
                <a:solidFill>
                  <a:schemeClr val="bg1"/>
                </a:solidFill>
              </a:defRPr>
            </a:lvl1pPr>
          </a:lstStyle>
          <a:p>
            <a:pPr lvl="0" rtl="0"/>
            <a:r>
              <a:rPr lang="en-GB" noProof="0"/>
              <a:t>Click to add text</a:t>
            </a:r>
          </a:p>
        </p:txBody>
      </p:sp>
      <p:sp>
        <p:nvSpPr>
          <p:cNvPr id="31" name="Text Placeholder 15">
            <a:extLst>
              <a:ext uri="{FF2B5EF4-FFF2-40B4-BE49-F238E27FC236}">
                <a16:creationId xmlns:a16="http://schemas.microsoft.com/office/drawing/2014/main" id="{87DD41A9-B6B3-48D9-A3A6-831B39C9158C}"/>
              </a:ext>
            </a:extLst>
          </p:cNvPr>
          <p:cNvSpPr>
            <a:spLocks noGrp="1"/>
          </p:cNvSpPr>
          <p:nvPr>
            <p:ph type="body" sz="quarter" idx="16" hasCustomPrompt="1"/>
          </p:nvPr>
        </p:nvSpPr>
        <p:spPr>
          <a:xfrm>
            <a:off x="6673004" y="2563123"/>
            <a:ext cx="4031945" cy="365125"/>
          </a:xfrm>
        </p:spPr>
        <p:txBody>
          <a:bodyPr rtlCol="0">
            <a:normAutofit/>
          </a:bodyPr>
          <a:lstStyle>
            <a:lvl1pPr marL="0" indent="0" algn="ctr">
              <a:buNone/>
              <a:defRPr lang="en-US" sz="2000" kern="1200" spc="150" baseline="0" dirty="0">
                <a:solidFill>
                  <a:schemeClr val="bg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GB" noProof="0"/>
              <a:t>CLICK TO ADD SUBTITLE</a:t>
            </a:r>
          </a:p>
        </p:txBody>
      </p:sp>
      <p:sp>
        <p:nvSpPr>
          <p:cNvPr id="32" name="Text Placeholder 18">
            <a:extLst>
              <a:ext uri="{FF2B5EF4-FFF2-40B4-BE49-F238E27FC236}">
                <a16:creationId xmlns:a16="http://schemas.microsoft.com/office/drawing/2014/main" id="{FB791E68-EDF5-4CC2-8774-A27AEF1D25E6}"/>
              </a:ext>
            </a:extLst>
          </p:cNvPr>
          <p:cNvSpPr>
            <a:spLocks noGrp="1"/>
          </p:cNvSpPr>
          <p:nvPr>
            <p:ph type="body" sz="quarter" idx="17" hasCustomPrompt="1"/>
          </p:nvPr>
        </p:nvSpPr>
        <p:spPr>
          <a:xfrm>
            <a:off x="6673143" y="3070348"/>
            <a:ext cx="4031030" cy="1057308"/>
          </a:xfrm>
        </p:spPr>
        <p:txBody>
          <a:bodyPr rtlCol="0">
            <a:normAutofit/>
          </a:bodyPr>
          <a:lstStyle>
            <a:lvl1pPr marL="0" indent="0" algn="ctr">
              <a:lnSpc>
                <a:spcPct val="100000"/>
              </a:lnSpc>
              <a:buFont typeface="Arial" panose="020B0604020202020204" pitchFamily="34" charset="0"/>
              <a:buNone/>
              <a:defRPr sz="1400">
                <a:solidFill>
                  <a:schemeClr val="bg1"/>
                </a:solidFill>
              </a:defRPr>
            </a:lvl1pPr>
          </a:lstStyle>
          <a:p>
            <a:pPr lvl="0" rtl="0"/>
            <a:r>
              <a:rPr lang="en-GB" noProof="0"/>
              <a:t>Click to add text</a:t>
            </a:r>
          </a:p>
        </p:txBody>
      </p:sp>
      <p:sp>
        <p:nvSpPr>
          <p:cNvPr id="33" name="Text Placeholder 15">
            <a:extLst>
              <a:ext uri="{FF2B5EF4-FFF2-40B4-BE49-F238E27FC236}">
                <a16:creationId xmlns:a16="http://schemas.microsoft.com/office/drawing/2014/main" id="{AA224F82-7E0C-4EBF-97D3-132481DBCDA9}"/>
              </a:ext>
            </a:extLst>
          </p:cNvPr>
          <p:cNvSpPr>
            <a:spLocks noGrp="1"/>
          </p:cNvSpPr>
          <p:nvPr>
            <p:ph type="body" sz="quarter" idx="18" hasCustomPrompt="1"/>
          </p:nvPr>
        </p:nvSpPr>
        <p:spPr>
          <a:xfrm>
            <a:off x="1485899" y="4319431"/>
            <a:ext cx="4031945" cy="365125"/>
          </a:xfrm>
        </p:spPr>
        <p:txBody>
          <a:bodyPr rtlCol="0">
            <a:normAutofit/>
          </a:bodyPr>
          <a:lstStyle>
            <a:lvl1pPr marL="0" indent="0" algn="ctr">
              <a:buNone/>
              <a:defRPr lang="en-US" sz="2000" kern="1200" spc="150" baseline="0" dirty="0">
                <a:solidFill>
                  <a:schemeClr val="bg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GB" noProof="0"/>
              <a:t>CLICK TO ADD SUBTITLE</a:t>
            </a:r>
          </a:p>
        </p:txBody>
      </p:sp>
      <p:sp>
        <p:nvSpPr>
          <p:cNvPr id="34" name="Text Placeholder 18">
            <a:extLst>
              <a:ext uri="{FF2B5EF4-FFF2-40B4-BE49-F238E27FC236}">
                <a16:creationId xmlns:a16="http://schemas.microsoft.com/office/drawing/2014/main" id="{699D24C6-4AFB-4222-8E0C-4D11CD9C0FF7}"/>
              </a:ext>
            </a:extLst>
          </p:cNvPr>
          <p:cNvSpPr>
            <a:spLocks noGrp="1"/>
          </p:cNvSpPr>
          <p:nvPr>
            <p:ph type="body" sz="quarter" idx="19" hasCustomPrompt="1"/>
          </p:nvPr>
        </p:nvSpPr>
        <p:spPr>
          <a:xfrm>
            <a:off x="1486412" y="4826656"/>
            <a:ext cx="4031030" cy="1057308"/>
          </a:xfrm>
        </p:spPr>
        <p:txBody>
          <a:bodyPr rtlCol="0">
            <a:normAutofit/>
          </a:bodyPr>
          <a:lstStyle>
            <a:lvl1pPr marL="0" indent="0" algn="ctr">
              <a:lnSpc>
                <a:spcPct val="100000"/>
              </a:lnSpc>
              <a:buFont typeface="Arial" panose="020B0604020202020204" pitchFamily="34" charset="0"/>
              <a:buNone/>
              <a:defRPr sz="1400">
                <a:solidFill>
                  <a:schemeClr val="bg1"/>
                </a:solidFill>
              </a:defRPr>
            </a:lvl1pPr>
          </a:lstStyle>
          <a:p>
            <a:pPr lvl="0" rtl="0"/>
            <a:r>
              <a:rPr lang="en-GB" noProof="0"/>
              <a:t>Click to add text</a:t>
            </a:r>
          </a:p>
        </p:txBody>
      </p:sp>
      <p:sp>
        <p:nvSpPr>
          <p:cNvPr id="12" name="Text Placeholder 15">
            <a:extLst>
              <a:ext uri="{FF2B5EF4-FFF2-40B4-BE49-F238E27FC236}">
                <a16:creationId xmlns:a16="http://schemas.microsoft.com/office/drawing/2014/main" id="{3B05E19C-DF33-4515-AC52-F95850810EC1}"/>
              </a:ext>
            </a:extLst>
          </p:cNvPr>
          <p:cNvSpPr>
            <a:spLocks noGrp="1"/>
          </p:cNvSpPr>
          <p:nvPr>
            <p:ph type="body" sz="quarter" idx="23" hasCustomPrompt="1"/>
          </p:nvPr>
        </p:nvSpPr>
        <p:spPr>
          <a:xfrm>
            <a:off x="6672630" y="4319431"/>
            <a:ext cx="4031945" cy="365125"/>
          </a:xfrm>
        </p:spPr>
        <p:txBody>
          <a:bodyPr rtlCol="0">
            <a:normAutofit/>
          </a:bodyPr>
          <a:lstStyle>
            <a:lvl1pPr marL="0" indent="0" algn="ctr">
              <a:buNone/>
              <a:defRPr lang="en-US" sz="2000" kern="1200" spc="150" baseline="0" dirty="0">
                <a:solidFill>
                  <a:schemeClr val="bg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GB" noProof="0"/>
              <a:t>CLICK TO ADD SUBTITLE</a:t>
            </a:r>
          </a:p>
        </p:txBody>
      </p:sp>
      <p:sp>
        <p:nvSpPr>
          <p:cNvPr id="13" name="Text Placeholder 18">
            <a:extLst>
              <a:ext uri="{FF2B5EF4-FFF2-40B4-BE49-F238E27FC236}">
                <a16:creationId xmlns:a16="http://schemas.microsoft.com/office/drawing/2014/main" id="{C0EBC62D-442C-45D3-B66B-C6578FBB3370}"/>
              </a:ext>
            </a:extLst>
          </p:cNvPr>
          <p:cNvSpPr>
            <a:spLocks noGrp="1"/>
          </p:cNvSpPr>
          <p:nvPr>
            <p:ph type="body" sz="quarter" idx="24" hasCustomPrompt="1"/>
          </p:nvPr>
        </p:nvSpPr>
        <p:spPr>
          <a:xfrm>
            <a:off x="6673143" y="4826656"/>
            <a:ext cx="4031030" cy="1057308"/>
          </a:xfrm>
        </p:spPr>
        <p:txBody>
          <a:bodyPr rtlCol="0">
            <a:normAutofit/>
          </a:bodyPr>
          <a:lstStyle>
            <a:lvl1pPr marL="0" indent="0" algn="ctr">
              <a:lnSpc>
                <a:spcPct val="100000"/>
              </a:lnSpc>
              <a:buFont typeface="Arial" panose="020B0604020202020204" pitchFamily="34" charset="0"/>
              <a:buNone/>
              <a:defRPr sz="1400">
                <a:solidFill>
                  <a:schemeClr val="bg1"/>
                </a:solidFill>
              </a:defRPr>
            </a:lvl1pPr>
          </a:lstStyle>
          <a:p>
            <a:pPr lvl="0" rtl="0"/>
            <a:r>
              <a:rPr lang="en-GB" noProof="0"/>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rtlCol="0"/>
          <a:lstStyle/>
          <a:p>
            <a:pPr rtl="0"/>
            <a:r>
              <a:rPr lang="en-GB" noProof="0"/>
              <a:t>20XX</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rtlCol="0"/>
          <a:lstStyle/>
          <a:p>
            <a:pPr rtl="0"/>
            <a:r>
              <a:rPr lang="en-GB" noProof="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rtlCol="0"/>
          <a:lstStyle/>
          <a:p>
            <a:pPr rtl="0"/>
            <a:fld id="{B5CEABB6-07DC-46E8-9B57-56EC44A396E5}" type="slidenum">
              <a:rPr lang="en-GB" noProof="0" smtClean="0"/>
              <a:t>‹#›</a:t>
            </a:fld>
            <a:endParaRPr lang="en-GB" noProof="0"/>
          </a:p>
        </p:txBody>
      </p:sp>
      <p:cxnSp>
        <p:nvCxnSpPr>
          <p:cNvPr id="2" name="Straight Connector 1">
            <a:extLst>
              <a:ext uri="{FF2B5EF4-FFF2-40B4-BE49-F238E27FC236}">
                <a16:creationId xmlns:a16="http://schemas.microsoft.com/office/drawing/2014/main" id="{9298DCF7-7DC1-4618-8133-F63847B0AFE2}"/>
              </a:ext>
              <a:ext uri="{C183D7F6-B498-43B3-948B-1728B52AA6E4}">
                <adec:decorative xmlns:adec="http://schemas.microsoft.com/office/drawing/2017/decorative" val="1"/>
              </a:ext>
            </a:extLst>
          </p:cNvPr>
          <p:cNvCxnSpPr>
            <a:cxnSpLocks/>
          </p:cNvCxnSpPr>
          <p:nvPr userDrawn="1"/>
        </p:nvCxnSpPr>
        <p:spPr>
          <a:xfrm>
            <a:off x="8688388" y="0"/>
            <a:ext cx="3503612" cy="235295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53A6567-233D-4A3B-B52B-DE7E5E35A175}"/>
              </a:ext>
              <a:ext uri="{C183D7F6-B498-43B3-948B-1728B52AA6E4}">
                <adec:decorative xmlns:adec="http://schemas.microsoft.com/office/drawing/2017/decorative" val="1"/>
              </a:ext>
            </a:extLst>
          </p:cNvPr>
          <p:cNvCxnSpPr>
            <a:cxnSpLocks/>
          </p:cNvCxnSpPr>
          <p:nvPr userDrawn="1"/>
        </p:nvCxnSpPr>
        <p:spPr>
          <a:xfrm>
            <a:off x="9720943" y="0"/>
            <a:ext cx="2471057" cy="2699032"/>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1487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3 Column">
    <p:bg>
      <p:bgPr>
        <a:solidFill>
          <a:schemeClr val="bg1"/>
        </a:solidFill>
        <a:effectLst/>
      </p:bgPr>
    </p:bg>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42ACEF30-0520-40B3-A1F1-F3D2530563D6}"/>
              </a:ext>
            </a:extLst>
          </p:cNvPr>
          <p:cNvSpPr>
            <a:spLocks noGrp="1"/>
          </p:cNvSpPr>
          <p:nvPr>
            <p:ph type="title" hasCustomPrompt="1"/>
          </p:nvPr>
        </p:nvSpPr>
        <p:spPr>
          <a:xfrm>
            <a:off x="1508760" y="4156405"/>
            <a:ext cx="3139440" cy="1325563"/>
          </a:xfrm>
        </p:spPr>
        <p:txBody>
          <a:bodyPr rtlCol="0" anchor="b">
            <a:normAutofit/>
          </a:bodyPr>
          <a:lstStyle>
            <a:lvl1pPr algn="l">
              <a:defRPr lang="en-US" sz="2800" kern="1200" spc="150" baseline="0" dirty="0">
                <a:solidFill>
                  <a:schemeClr val="tx1"/>
                </a:solidFill>
                <a:latin typeface="+mj-lt"/>
                <a:ea typeface="+mj-ea"/>
                <a:cs typeface="+mj-cs"/>
              </a:defRPr>
            </a:lvl1pPr>
          </a:lstStyle>
          <a:p>
            <a:pPr rtl="0"/>
            <a:r>
              <a:rPr lang="en-GB" noProof="0"/>
              <a:t>CLICK TO EDIT MASTER TITLE STYLE</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5922254" y="1530635"/>
            <a:ext cx="5433204" cy="365125"/>
          </a:xfrm>
        </p:spPr>
        <p:txBody>
          <a:bodyPr rtlCol="0">
            <a:normAutofit/>
          </a:bodyPr>
          <a:lstStyle>
            <a:lvl1pPr marL="0" indent="0">
              <a:buNone/>
              <a:defRPr lang="en-US" sz="2000" kern="1200" spc="150" baseline="0" dirty="0">
                <a:solidFill>
                  <a:schemeClr val="tx1"/>
                </a:solidFill>
                <a:latin typeface="+mj-lt"/>
                <a:ea typeface="+mj-ea"/>
                <a:cs typeface="+mj-cs"/>
              </a:defRPr>
            </a:lvl1pPr>
          </a:lstStyle>
          <a:p>
            <a:pPr lvl="0" rtl="0"/>
            <a:r>
              <a:rPr lang="en-GB" noProof="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5921828" y="1860060"/>
            <a:ext cx="5431971" cy="557950"/>
          </a:xfrm>
        </p:spPr>
        <p:txBody>
          <a:bodyPr rtlCol="0">
            <a:normAutofit/>
          </a:bodyPr>
          <a:lstStyle>
            <a:lvl1pPr marL="0" indent="0">
              <a:lnSpc>
                <a:spcPct val="100000"/>
              </a:lnSpc>
              <a:buFont typeface="Arial" panose="020B0604020202020204" pitchFamily="34" charset="0"/>
              <a:buNone/>
              <a:defRPr sz="1400">
                <a:solidFill>
                  <a:schemeClr val="tx1"/>
                </a:solidFill>
              </a:defRPr>
            </a:lvl1pPr>
          </a:lstStyle>
          <a:p>
            <a:pPr lvl="0" rtl="0"/>
            <a:r>
              <a:rPr lang="en-GB" noProof="0"/>
              <a:t>Click to add text</a:t>
            </a:r>
          </a:p>
        </p:txBody>
      </p:sp>
      <p:sp>
        <p:nvSpPr>
          <p:cNvPr id="16" name="Text Placeholder 15">
            <a:extLst>
              <a:ext uri="{FF2B5EF4-FFF2-40B4-BE49-F238E27FC236}">
                <a16:creationId xmlns:a16="http://schemas.microsoft.com/office/drawing/2014/main" id="{07D6A00C-D56B-4E8B-B992-7DA51D3C7261}"/>
              </a:ext>
            </a:extLst>
          </p:cNvPr>
          <p:cNvSpPr>
            <a:spLocks noGrp="1"/>
          </p:cNvSpPr>
          <p:nvPr>
            <p:ph type="body" sz="quarter" idx="23" hasCustomPrompt="1"/>
          </p:nvPr>
        </p:nvSpPr>
        <p:spPr>
          <a:xfrm>
            <a:off x="5922254" y="2630431"/>
            <a:ext cx="5433204" cy="365125"/>
          </a:xfrm>
        </p:spPr>
        <p:txBody>
          <a:bodyPr rtlCol="0">
            <a:normAutofit/>
          </a:bodyPr>
          <a:lstStyle>
            <a:lvl1pPr marL="0" indent="0">
              <a:buNone/>
              <a:defRPr lang="en-US" sz="2000" kern="1200" spc="150" baseline="0" dirty="0">
                <a:solidFill>
                  <a:schemeClr val="tx1"/>
                </a:solidFill>
                <a:latin typeface="+mj-lt"/>
                <a:ea typeface="+mj-ea"/>
                <a:cs typeface="+mj-cs"/>
              </a:defRPr>
            </a:lvl1pPr>
          </a:lstStyle>
          <a:p>
            <a:pPr lvl="0" rtl="0"/>
            <a:r>
              <a:rPr lang="en-GB" noProof="0"/>
              <a:t>CLICK TO ADD SUBTITLE</a:t>
            </a:r>
          </a:p>
        </p:txBody>
      </p:sp>
      <p:sp>
        <p:nvSpPr>
          <p:cNvPr id="18" name="Text Placeholder 18">
            <a:extLst>
              <a:ext uri="{FF2B5EF4-FFF2-40B4-BE49-F238E27FC236}">
                <a16:creationId xmlns:a16="http://schemas.microsoft.com/office/drawing/2014/main" id="{DA90DA32-7E6A-4713-BDC9-73910E2A0E68}"/>
              </a:ext>
            </a:extLst>
          </p:cNvPr>
          <p:cNvSpPr>
            <a:spLocks noGrp="1"/>
          </p:cNvSpPr>
          <p:nvPr>
            <p:ph type="body" sz="quarter" idx="24" hasCustomPrompt="1"/>
          </p:nvPr>
        </p:nvSpPr>
        <p:spPr>
          <a:xfrm>
            <a:off x="5921828" y="2959856"/>
            <a:ext cx="5431971" cy="557950"/>
          </a:xfrm>
        </p:spPr>
        <p:txBody>
          <a:bodyPr rtlCol="0">
            <a:normAutofit/>
          </a:bodyPr>
          <a:lstStyle>
            <a:lvl1pPr marL="0" indent="0">
              <a:lnSpc>
                <a:spcPct val="100000"/>
              </a:lnSpc>
              <a:buFont typeface="Arial" panose="020B0604020202020204" pitchFamily="34" charset="0"/>
              <a:buNone/>
              <a:defRPr sz="1400">
                <a:solidFill>
                  <a:schemeClr val="tx1"/>
                </a:solidFill>
              </a:defRPr>
            </a:lvl1pPr>
          </a:lstStyle>
          <a:p>
            <a:pPr lvl="0" rtl="0"/>
            <a:r>
              <a:rPr lang="en-GB" noProof="0"/>
              <a:t>Click to add text</a:t>
            </a:r>
          </a:p>
        </p:txBody>
      </p:sp>
      <p:sp>
        <p:nvSpPr>
          <p:cNvPr id="19" name="Text Placeholder 15">
            <a:extLst>
              <a:ext uri="{FF2B5EF4-FFF2-40B4-BE49-F238E27FC236}">
                <a16:creationId xmlns:a16="http://schemas.microsoft.com/office/drawing/2014/main" id="{D7E57261-C874-4DFD-AF7D-F9EC50B3BFD0}"/>
              </a:ext>
            </a:extLst>
          </p:cNvPr>
          <p:cNvSpPr>
            <a:spLocks noGrp="1"/>
          </p:cNvSpPr>
          <p:nvPr>
            <p:ph type="body" sz="quarter" idx="25" hasCustomPrompt="1"/>
          </p:nvPr>
        </p:nvSpPr>
        <p:spPr>
          <a:xfrm>
            <a:off x="5922254" y="3730227"/>
            <a:ext cx="5433204" cy="365125"/>
          </a:xfrm>
        </p:spPr>
        <p:txBody>
          <a:bodyPr rtlCol="0">
            <a:normAutofit/>
          </a:bodyPr>
          <a:lstStyle>
            <a:lvl1pPr marL="0" indent="0">
              <a:buNone/>
              <a:defRPr lang="en-US" sz="2000" kern="1200" spc="150" baseline="0" dirty="0">
                <a:solidFill>
                  <a:schemeClr val="tx1"/>
                </a:solidFill>
                <a:latin typeface="+mj-lt"/>
                <a:ea typeface="+mj-ea"/>
                <a:cs typeface="+mj-cs"/>
              </a:defRPr>
            </a:lvl1pPr>
          </a:lstStyle>
          <a:p>
            <a:pPr lvl="0" rtl="0"/>
            <a:r>
              <a:rPr lang="en-GB" noProof="0"/>
              <a:t>CLICK TO ADD SUBTITLE</a:t>
            </a:r>
          </a:p>
        </p:txBody>
      </p:sp>
      <p:sp>
        <p:nvSpPr>
          <p:cNvPr id="20" name="Text Placeholder 18">
            <a:extLst>
              <a:ext uri="{FF2B5EF4-FFF2-40B4-BE49-F238E27FC236}">
                <a16:creationId xmlns:a16="http://schemas.microsoft.com/office/drawing/2014/main" id="{843F77CE-098F-4777-8C30-5CEE7954D140}"/>
              </a:ext>
            </a:extLst>
          </p:cNvPr>
          <p:cNvSpPr>
            <a:spLocks noGrp="1"/>
          </p:cNvSpPr>
          <p:nvPr>
            <p:ph type="body" sz="quarter" idx="26" hasCustomPrompt="1"/>
          </p:nvPr>
        </p:nvSpPr>
        <p:spPr>
          <a:xfrm>
            <a:off x="5921828" y="4059652"/>
            <a:ext cx="5431971" cy="557950"/>
          </a:xfrm>
        </p:spPr>
        <p:txBody>
          <a:bodyPr rtlCol="0">
            <a:normAutofit/>
          </a:bodyPr>
          <a:lstStyle>
            <a:lvl1pPr marL="0" indent="0">
              <a:lnSpc>
                <a:spcPct val="100000"/>
              </a:lnSpc>
              <a:buFont typeface="Arial" panose="020B0604020202020204" pitchFamily="34" charset="0"/>
              <a:buNone/>
              <a:defRPr sz="1400">
                <a:solidFill>
                  <a:schemeClr val="tx1"/>
                </a:solidFill>
              </a:defRPr>
            </a:lvl1pPr>
          </a:lstStyle>
          <a:p>
            <a:pPr lvl="0" rtl="0"/>
            <a:r>
              <a:rPr lang="en-GB" noProof="0"/>
              <a:t>Click to add text</a:t>
            </a:r>
          </a:p>
        </p:txBody>
      </p:sp>
      <p:sp>
        <p:nvSpPr>
          <p:cNvPr id="23" name="Text Placeholder 15">
            <a:extLst>
              <a:ext uri="{FF2B5EF4-FFF2-40B4-BE49-F238E27FC236}">
                <a16:creationId xmlns:a16="http://schemas.microsoft.com/office/drawing/2014/main" id="{4CAE269A-B6AB-42A6-9575-6057FA25A29E}"/>
              </a:ext>
            </a:extLst>
          </p:cNvPr>
          <p:cNvSpPr>
            <a:spLocks noGrp="1"/>
          </p:cNvSpPr>
          <p:nvPr>
            <p:ph type="body" sz="quarter" idx="27" hasCustomPrompt="1"/>
          </p:nvPr>
        </p:nvSpPr>
        <p:spPr>
          <a:xfrm>
            <a:off x="5920106" y="4830024"/>
            <a:ext cx="5433204" cy="365125"/>
          </a:xfrm>
        </p:spPr>
        <p:txBody>
          <a:bodyPr rtlCol="0">
            <a:normAutofit/>
          </a:bodyPr>
          <a:lstStyle>
            <a:lvl1pPr marL="0" indent="0">
              <a:buNone/>
              <a:defRPr lang="en-US" sz="2000" kern="1200" spc="150" baseline="0" dirty="0">
                <a:solidFill>
                  <a:schemeClr val="tx1"/>
                </a:solidFill>
                <a:latin typeface="+mj-lt"/>
                <a:ea typeface="+mj-ea"/>
                <a:cs typeface="+mj-cs"/>
              </a:defRPr>
            </a:lvl1pPr>
          </a:lstStyle>
          <a:p>
            <a:pPr lvl="0" rtl="0"/>
            <a:r>
              <a:rPr lang="en-GB" noProof="0"/>
              <a:t>CLICK TO ADD SUBTITLE</a:t>
            </a:r>
          </a:p>
        </p:txBody>
      </p:sp>
      <p:sp>
        <p:nvSpPr>
          <p:cNvPr id="24" name="Text Placeholder 18">
            <a:extLst>
              <a:ext uri="{FF2B5EF4-FFF2-40B4-BE49-F238E27FC236}">
                <a16:creationId xmlns:a16="http://schemas.microsoft.com/office/drawing/2014/main" id="{46866A49-A3A8-4869-961C-EB41F6BC7843}"/>
              </a:ext>
            </a:extLst>
          </p:cNvPr>
          <p:cNvSpPr>
            <a:spLocks noGrp="1"/>
          </p:cNvSpPr>
          <p:nvPr>
            <p:ph type="body" sz="quarter" idx="28" hasCustomPrompt="1"/>
          </p:nvPr>
        </p:nvSpPr>
        <p:spPr>
          <a:xfrm>
            <a:off x="5919680" y="5159449"/>
            <a:ext cx="5431971" cy="557950"/>
          </a:xfrm>
        </p:spPr>
        <p:txBody>
          <a:bodyPr rtlCol="0">
            <a:normAutofit/>
          </a:bodyPr>
          <a:lstStyle>
            <a:lvl1pPr marL="0" indent="0">
              <a:lnSpc>
                <a:spcPct val="100000"/>
              </a:lnSpc>
              <a:buFont typeface="Arial" panose="020B0604020202020204" pitchFamily="34" charset="0"/>
              <a:buNone/>
              <a:defRPr sz="1400">
                <a:solidFill>
                  <a:schemeClr val="tx1"/>
                </a:solidFill>
              </a:defRPr>
            </a:lvl1pPr>
          </a:lstStyle>
          <a:p>
            <a:pPr lvl="0" rtl="0"/>
            <a:r>
              <a:rPr lang="en-GB" noProof="0"/>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a:xfrm>
            <a:off x="5919680" y="6356350"/>
            <a:ext cx="947516" cy="365125"/>
          </a:xfrm>
        </p:spPr>
        <p:txBody>
          <a:bodyPr rtlCol="0"/>
          <a:lstStyle>
            <a:lvl1pPr>
              <a:defRPr sz="900"/>
            </a:lvl1pPr>
          </a:lstStyle>
          <a:p>
            <a:pPr rtl="0"/>
            <a:r>
              <a:rPr lang="en-GB" noProof="0"/>
              <a:t>20XX</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a:xfrm>
            <a:off x="7161955" y="6356350"/>
            <a:ext cx="3243942" cy="365125"/>
          </a:xfrm>
        </p:spPr>
        <p:txBody>
          <a:bodyPr rtlCol="0"/>
          <a:lstStyle>
            <a:lvl1pPr>
              <a:defRPr sz="900"/>
            </a:lvl1pPr>
          </a:lstStyle>
          <a:p>
            <a:pPr rtl="0"/>
            <a:r>
              <a:rPr lang="en-GB" noProof="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a:xfrm>
            <a:off x="10700656" y="6356350"/>
            <a:ext cx="653143" cy="365125"/>
          </a:xfrm>
        </p:spPr>
        <p:txBody>
          <a:bodyPr rtlCol="0"/>
          <a:lstStyle>
            <a:lvl1pPr>
              <a:defRPr sz="900"/>
            </a:lvl1pPr>
          </a:lstStyle>
          <a:p>
            <a:pPr rtl="0"/>
            <a:fld id="{B5CEABB6-07DC-46E8-9B57-56EC44A396E5}" type="slidenum">
              <a:rPr lang="en-GB" noProof="0" smtClean="0"/>
              <a:pPr/>
              <a:t>‹#›</a:t>
            </a:fld>
            <a:endParaRPr lang="en-GB" noProof="0"/>
          </a:p>
        </p:txBody>
      </p:sp>
      <p:pic>
        <p:nvPicPr>
          <p:cNvPr id="2" name="Graphic 1">
            <a:extLst>
              <a:ext uri="{FF2B5EF4-FFF2-40B4-BE49-F238E27FC236}">
                <a16:creationId xmlns:a16="http://schemas.microsoft.com/office/drawing/2014/main" id="{6D8D9106-8780-461D-9091-E074B0A3C956}"/>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9434" t="20278" b="22673"/>
          <a:stretch/>
        </p:blipFill>
        <p:spPr>
          <a:xfrm>
            <a:off x="-4696" y="-1"/>
            <a:ext cx="4896735" cy="4385949"/>
          </a:xfrm>
          <a:prstGeom prst="rect">
            <a:avLst/>
          </a:prstGeom>
        </p:spPr>
      </p:pic>
    </p:spTree>
    <p:extLst>
      <p:ext uri="{BB962C8B-B14F-4D97-AF65-F5344CB8AC3E}">
        <p14:creationId xmlns:p14="http://schemas.microsoft.com/office/powerpoint/2010/main" val="3061950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Introduction">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1362075" y="1671639"/>
            <a:ext cx="5111750" cy="1204912"/>
          </a:xfrm>
        </p:spPr>
        <p:txBody>
          <a:bodyPr rtlCol="0" anchor="b">
            <a:normAutofit/>
          </a:bodyPr>
          <a:lstStyle>
            <a:lvl1pPr>
              <a:defRPr lang="en-US" sz="2800" kern="1200" spc="150" baseline="0" dirty="0">
                <a:solidFill>
                  <a:schemeClr val="tx1"/>
                </a:solidFill>
                <a:latin typeface="+mj-lt"/>
                <a:ea typeface="+mj-ea"/>
                <a:cs typeface="+mj-cs"/>
              </a:defRPr>
            </a:lvl1pPr>
          </a:lstStyle>
          <a:p>
            <a:pPr rtl="0"/>
            <a:r>
              <a:rPr lang="en-GB" noProof="0"/>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1362075" y="3660774"/>
            <a:ext cx="5111750" cy="1525588"/>
          </a:xfrm>
        </p:spPr>
        <p:txBody>
          <a:bodyPr rtlCol="0">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0"/>
              <a:t>Click to edit Master text styles</a:t>
            </a:r>
          </a:p>
        </p:txBody>
      </p:sp>
      <p:cxnSp>
        <p:nvCxnSpPr>
          <p:cNvPr id="14" name="Straight Connector 13">
            <a:extLst>
              <a:ext uri="{FF2B5EF4-FFF2-40B4-BE49-F238E27FC236}">
                <a16:creationId xmlns:a16="http://schemas.microsoft.com/office/drawing/2014/main" id="{49FBD260-5143-4B12-B9F8-33E48D548909}"/>
              </a:ext>
            </a:extLst>
          </p:cNvPr>
          <p:cNvCxnSpPr/>
          <p:nvPr/>
        </p:nvCxnSpPr>
        <p:spPr>
          <a:xfrm>
            <a:off x="9096375" y="1497012"/>
            <a:ext cx="30956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7F08D6-2CA7-4A5A-BE34-07113DCA535D}"/>
              </a:ext>
            </a:extLst>
          </p:cNvPr>
          <p:cNvCxnSpPr/>
          <p:nvPr/>
        </p:nvCxnSpPr>
        <p:spPr>
          <a:xfrm flipH="1">
            <a:off x="6953250" y="-25401"/>
            <a:ext cx="3790950" cy="69024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Date Placeholder 6">
            <a:extLst>
              <a:ext uri="{FF2B5EF4-FFF2-40B4-BE49-F238E27FC236}">
                <a16:creationId xmlns:a16="http://schemas.microsoft.com/office/drawing/2014/main" id="{70146B66-4F07-44BE-8AAB-48EA5170DA81}"/>
              </a:ext>
            </a:extLst>
          </p:cNvPr>
          <p:cNvSpPr>
            <a:spLocks noGrp="1"/>
          </p:cNvSpPr>
          <p:nvPr>
            <p:ph type="dt" sz="half" idx="10"/>
          </p:nvPr>
        </p:nvSpPr>
        <p:spPr>
          <a:xfrm>
            <a:off x="838200" y="6356350"/>
            <a:ext cx="2743200" cy="365125"/>
          </a:xfrm>
        </p:spPr>
        <p:txBody>
          <a:bodyPr rtlCol="0"/>
          <a:lstStyle>
            <a:lvl1pPr>
              <a:defRPr sz="900"/>
            </a:lvl1pPr>
          </a:lstStyle>
          <a:p>
            <a:pPr rtl="0"/>
            <a:r>
              <a:rPr lang="en-GB" noProof="0"/>
              <a:t>20XX</a:t>
            </a:r>
          </a:p>
        </p:txBody>
      </p:sp>
      <p:sp>
        <p:nvSpPr>
          <p:cNvPr id="10" name="Footer Placeholder 7">
            <a:extLst>
              <a:ext uri="{FF2B5EF4-FFF2-40B4-BE49-F238E27FC236}">
                <a16:creationId xmlns:a16="http://schemas.microsoft.com/office/drawing/2014/main" id="{3A927BE5-2F4C-4EBD-9093-C4ED6E3025B1}"/>
              </a:ext>
            </a:extLst>
          </p:cNvPr>
          <p:cNvSpPr>
            <a:spLocks noGrp="1"/>
          </p:cNvSpPr>
          <p:nvPr>
            <p:ph type="ftr" sz="quarter" idx="11"/>
          </p:nvPr>
        </p:nvSpPr>
        <p:spPr>
          <a:xfrm>
            <a:off x="5224463" y="6356350"/>
            <a:ext cx="1743075" cy="365125"/>
          </a:xfrm>
        </p:spPr>
        <p:txBody>
          <a:bodyPr rtlCol="0"/>
          <a:lstStyle>
            <a:lvl1pPr>
              <a:defRPr sz="900"/>
            </a:lvl1pPr>
          </a:lstStyle>
          <a:p>
            <a:pPr rtl="0"/>
            <a:r>
              <a:rPr lang="en-GB" noProof="0"/>
              <a:t>Pitch Deck</a:t>
            </a:r>
          </a:p>
        </p:txBody>
      </p:sp>
      <p:sp>
        <p:nvSpPr>
          <p:cNvPr id="11" name="Slide Number Placeholder 8">
            <a:extLst>
              <a:ext uri="{FF2B5EF4-FFF2-40B4-BE49-F238E27FC236}">
                <a16:creationId xmlns:a16="http://schemas.microsoft.com/office/drawing/2014/main" id="{C4C1336B-CF5E-42FF-80E8-7D33A2D64E17}"/>
              </a:ext>
            </a:extLst>
          </p:cNvPr>
          <p:cNvSpPr>
            <a:spLocks noGrp="1"/>
          </p:cNvSpPr>
          <p:nvPr>
            <p:ph type="sldNum" sz="quarter" idx="12"/>
          </p:nvPr>
        </p:nvSpPr>
        <p:spPr>
          <a:xfrm>
            <a:off x="8610600" y="6356350"/>
            <a:ext cx="2743200" cy="365125"/>
          </a:xfrm>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1293278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Brea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2571235"/>
            <a:ext cx="4179570" cy="1715531"/>
          </a:xfrm>
        </p:spPr>
        <p:txBody>
          <a:bodyPr rtlCol="0" anchor="ctr">
            <a:noAutofit/>
          </a:bodyPr>
          <a:lstStyle>
            <a:lvl1pPr algn="l">
              <a:defRPr sz="3600" spc="150" baseline="0">
                <a:solidFill>
                  <a:schemeClr val="bg1"/>
                </a:solidFill>
              </a:defRPr>
            </a:lvl1pPr>
          </a:lstStyle>
          <a:p>
            <a:pPr rtl="0"/>
            <a:r>
              <a:rPr lang="en-GB" noProof="0"/>
              <a:t>CLICK TO EDIT MASTER TITLE STYLE</a:t>
            </a:r>
          </a:p>
        </p:txBody>
      </p:sp>
      <p:pic>
        <p:nvPicPr>
          <p:cNvPr id="5" name="Graphic 4">
            <a:extLst>
              <a:ext uri="{FF2B5EF4-FFF2-40B4-BE49-F238E27FC236}">
                <a16:creationId xmlns:a16="http://schemas.microsoft.com/office/drawing/2014/main" id="{F05D2CCB-CCFC-4A8A-ADA9-C1E4D13B968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828675"/>
            <a:ext cx="5876925" cy="5200650"/>
          </a:xfrm>
          <a:prstGeom prst="rect">
            <a:avLst/>
          </a:prstGeom>
        </p:spPr>
      </p:pic>
    </p:spTree>
    <p:extLst>
      <p:ext uri="{BB962C8B-B14F-4D97-AF65-F5344CB8AC3E}">
        <p14:creationId xmlns:p14="http://schemas.microsoft.com/office/powerpoint/2010/main" val="32286688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AEE644D4-F9A4-4237-BD5C-4B97ABA9337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5581650" cy="6858000"/>
          </a:xfrm>
          <a:prstGeom prst="rect">
            <a:avLst/>
          </a:prstGeom>
        </p:spPr>
      </p:pic>
      <p:sp>
        <p:nvSpPr>
          <p:cNvPr id="2" name="Title 1">
            <a:extLst>
              <a:ext uri="{FF2B5EF4-FFF2-40B4-BE49-F238E27FC236}">
                <a16:creationId xmlns:a16="http://schemas.microsoft.com/office/drawing/2014/main" id="{C2FF67A8-55FA-435D-A18C-96D63D22B53E}"/>
              </a:ext>
            </a:extLst>
          </p:cNvPr>
          <p:cNvSpPr>
            <a:spLocks noGrp="1"/>
          </p:cNvSpPr>
          <p:nvPr>
            <p:ph type="title" hasCustomPrompt="1"/>
          </p:nvPr>
        </p:nvSpPr>
        <p:spPr>
          <a:xfrm>
            <a:off x="5920169" y="1152771"/>
            <a:ext cx="5431971" cy="846301"/>
          </a:xfrm>
        </p:spPr>
        <p:txBody>
          <a:bodyPr rtlCol="0" anchor="t">
            <a:normAutofit/>
          </a:bodyPr>
          <a:lstStyle>
            <a:lvl1pPr>
              <a:defRPr lang="en-US" sz="2800" kern="1200" cap="all" spc="150" baseline="0" dirty="0">
                <a:solidFill>
                  <a:schemeClr val="tx1"/>
                </a:solidFill>
                <a:latin typeface="+mj-lt"/>
                <a:ea typeface="+mj-ea"/>
                <a:cs typeface="+mj-cs"/>
              </a:defRPr>
            </a:lvl1pPr>
          </a:lstStyle>
          <a:p>
            <a:pPr rtl="0"/>
            <a:r>
              <a:rPr lang="en-GB" noProof="0"/>
              <a:t>CLICK TO EDIT MASTER TITLE STYLE</a:t>
            </a:r>
          </a:p>
        </p:txBody>
      </p:sp>
      <p:cxnSp>
        <p:nvCxnSpPr>
          <p:cNvPr id="9" name="Straight Connector 8">
            <a:extLst>
              <a:ext uri="{FF2B5EF4-FFF2-40B4-BE49-F238E27FC236}">
                <a16:creationId xmlns:a16="http://schemas.microsoft.com/office/drawing/2014/main" id="{BDAC7E4E-FE06-4E90-8107-6B543E5515ED}"/>
              </a:ext>
            </a:extLst>
          </p:cNvPr>
          <p:cNvCxnSpPr/>
          <p:nvPr/>
        </p:nvCxnSpPr>
        <p:spPr>
          <a:xfrm flipV="1">
            <a:off x="2209800" y="0"/>
            <a:ext cx="243840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 Placeholder 15">
            <a:extLst>
              <a:ext uri="{FF2B5EF4-FFF2-40B4-BE49-F238E27FC236}">
                <a16:creationId xmlns:a16="http://schemas.microsoft.com/office/drawing/2014/main" id="{3864668D-D640-4ABF-BB9A-D60176660F07}"/>
              </a:ext>
            </a:extLst>
          </p:cNvPr>
          <p:cNvSpPr>
            <a:spLocks noGrp="1"/>
          </p:cNvSpPr>
          <p:nvPr>
            <p:ph type="body" sz="quarter" idx="13" hasCustomPrompt="1"/>
          </p:nvPr>
        </p:nvSpPr>
        <p:spPr>
          <a:xfrm>
            <a:off x="5922254" y="2469515"/>
            <a:ext cx="5433204" cy="365125"/>
          </a:xfrm>
        </p:spPr>
        <p:txBody>
          <a:bodyPr rtlCol="0">
            <a:normAutofit/>
          </a:bodyPr>
          <a:lstStyle>
            <a:lvl1pPr marL="0" indent="0">
              <a:buNone/>
              <a:defRPr lang="en-US" sz="2000" kern="1200" cap="all" spc="150" baseline="0" dirty="0">
                <a:solidFill>
                  <a:schemeClr val="tx1"/>
                </a:solidFill>
                <a:latin typeface="+mj-lt"/>
                <a:ea typeface="+mj-ea"/>
                <a:cs typeface="+mj-cs"/>
              </a:defRPr>
            </a:lvl1pPr>
          </a:lstStyle>
          <a:p>
            <a:pPr lvl="0" rtl="0"/>
            <a:r>
              <a:rPr lang="en-GB" noProof="0"/>
              <a:t>CLICK TO ADD SUBTITLE</a:t>
            </a:r>
          </a:p>
        </p:txBody>
      </p:sp>
      <p:sp>
        <p:nvSpPr>
          <p:cNvPr id="12" name="Text Placeholder 18">
            <a:extLst>
              <a:ext uri="{FF2B5EF4-FFF2-40B4-BE49-F238E27FC236}">
                <a16:creationId xmlns:a16="http://schemas.microsoft.com/office/drawing/2014/main" id="{2E289D5A-B06B-43D4-A3CA-3B06C4D49FDD}"/>
              </a:ext>
            </a:extLst>
          </p:cNvPr>
          <p:cNvSpPr>
            <a:spLocks noGrp="1"/>
          </p:cNvSpPr>
          <p:nvPr>
            <p:ph type="body" sz="quarter" idx="15" hasCustomPrompt="1"/>
          </p:nvPr>
        </p:nvSpPr>
        <p:spPr>
          <a:xfrm>
            <a:off x="5921828" y="2798940"/>
            <a:ext cx="5431971" cy="557950"/>
          </a:xfrm>
        </p:spPr>
        <p:txBody>
          <a:bodyPr rtlCol="0">
            <a:normAutofit/>
          </a:bodyPr>
          <a:lstStyle>
            <a:lvl1pPr marL="0" indent="0">
              <a:lnSpc>
                <a:spcPct val="100000"/>
              </a:lnSpc>
              <a:buFont typeface="Arial" panose="020B0604020202020204" pitchFamily="34" charset="0"/>
              <a:buNone/>
              <a:defRPr sz="1400">
                <a:solidFill>
                  <a:schemeClr val="tx1"/>
                </a:solidFill>
              </a:defRPr>
            </a:lvl1pPr>
          </a:lstStyle>
          <a:p>
            <a:pPr lvl="0" rtl="0"/>
            <a:r>
              <a:rPr lang="en-GB" noProof="0"/>
              <a:t>Click to add text</a:t>
            </a:r>
          </a:p>
        </p:txBody>
      </p:sp>
      <p:sp>
        <p:nvSpPr>
          <p:cNvPr id="13" name="Text Placeholder 15">
            <a:extLst>
              <a:ext uri="{FF2B5EF4-FFF2-40B4-BE49-F238E27FC236}">
                <a16:creationId xmlns:a16="http://schemas.microsoft.com/office/drawing/2014/main" id="{1DCC2995-DE17-436D-82AE-6E107865CB79}"/>
              </a:ext>
            </a:extLst>
          </p:cNvPr>
          <p:cNvSpPr>
            <a:spLocks noGrp="1"/>
          </p:cNvSpPr>
          <p:nvPr>
            <p:ph type="body" sz="quarter" idx="23" hasCustomPrompt="1"/>
          </p:nvPr>
        </p:nvSpPr>
        <p:spPr>
          <a:xfrm>
            <a:off x="5922254" y="3569311"/>
            <a:ext cx="5433204" cy="365125"/>
          </a:xfrm>
        </p:spPr>
        <p:txBody>
          <a:bodyPr rtlCol="0">
            <a:normAutofit/>
          </a:bodyPr>
          <a:lstStyle>
            <a:lvl1pPr marL="0" indent="0">
              <a:buNone/>
              <a:defRPr lang="en-US" sz="2000" kern="1200" cap="all" spc="150" baseline="0" dirty="0">
                <a:solidFill>
                  <a:schemeClr val="tx1"/>
                </a:solidFill>
                <a:latin typeface="+mj-lt"/>
                <a:ea typeface="+mj-ea"/>
                <a:cs typeface="+mj-cs"/>
              </a:defRPr>
            </a:lvl1pPr>
          </a:lstStyle>
          <a:p>
            <a:pPr lvl="0" rtl="0"/>
            <a:r>
              <a:rPr lang="en-GB" noProof="0"/>
              <a:t>CLICK TO ADD SUBTITLE</a:t>
            </a:r>
          </a:p>
        </p:txBody>
      </p:sp>
      <p:sp>
        <p:nvSpPr>
          <p:cNvPr id="14" name="Text Placeholder 18">
            <a:extLst>
              <a:ext uri="{FF2B5EF4-FFF2-40B4-BE49-F238E27FC236}">
                <a16:creationId xmlns:a16="http://schemas.microsoft.com/office/drawing/2014/main" id="{C7E70A65-1FB1-4F42-854B-8213ED73F792}"/>
              </a:ext>
            </a:extLst>
          </p:cNvPr>
          <p:cNvSpPr>
            <a:spLocks noGrp="1"/>
          </p:cNvSpPr>
          <p:nvPr>
            <p:ph type="body" sz="quarter" idx="24" hasCustomPrompt="1"/>
          </p:nvPr>
        </p:nvSpPr>
        <p:spPr>
          <a:xfrm>
            <a:off x="5921828" y="3898736"/>
            <a:ext cx="5431971" cy="557950"/>
          </a:xfrm>
        </p:spPr>
        <p:txBody>
          <a:bodyPr rtlCol="0">
            <a:normAutofit/>
          </a:bodyPr>
          <a:lstStyle>
            <a:lvl1pPr marL="0" indent="0">
              <a:lnSpc>
                <a:spcPct val="100000"/>
              </a:lnSpc>
              <a:buFont typeface="Arial" panose="020B0604020202020204" pitchFamily="34" charset="0"/>
              <a:buNone/>
              <a:defRPr sz="1400">
                <a:solidFill>
                  <a:schemeClr val="tx1"/>
                </a:solidFill>
              </a:defRPr>
            </a:lvl1pPr>
          </a:lstStyle>
          <a:p>
            <a:pPr lvl="0" rtl="0"/>
            <a:r>
              <a:rPr lang="en-GB" noProof="0"/>
              <a:t>Click to add text</a:t>
            </a:r>
          </a:p>
        </p:txBody>
      </p:sp>
      <p:sp>
        <p:nvSpPr>
          <p:cNvPr id="15" name="Text Placeholder 15">
            <a:extLst>
              <a:ext uri="{FF2B5EF4-FFF2-40B4-BE49-F238E27FC236}">
                <a16:creationId xmlns:a16="http://schemas.microsoft.com/office/drawing/2014/main" id="{45657994-DC61-4DEB-BB2B-65DFCA997AF1}"/>
              </a:ext>
            </a:extLst>
          </p:cNvPr>
          <p:cNvSpPr>
            <a:spLocks noGrp="1"/>
          </p:cNvSpPr>
          <p:nvPr>
            <p:ph type="body" sz="quarter" idx="25" hasCustomPrompt="1"/>
          </p:nvPr>
        </p:nvSpPr>
        <p:spPr>
          <a:xfrm>
            <a:off x="5922254" y="4669107"/>
            <a:ext cx="5433204" cy="365125"/>
          </a:xfrm>
        </p:spPr>
        <p:txBody>
          <a:bodyPr rtlCol="0">
            <a:normAutofit/>
          </a:bodyPr>
          <a:lstStyle>
            <a:lvl1pPr marL="0" indent="0">
              <a:buNone/>
              <a:defRPr lang="en-US" sz="2000" kern="1200" cap="all" spc="150" baseline="0" dirty="0">
                <a:solidFill>
                  <a:schemeClr val="tx1"/>
                </a:solidFill>
                <a:latin typeface="+mj-lt"/>
                <a:ea typeface="+mj-ea"/>
                <a:cs typeface="+mj-cs"/>
              </a:defRPr>
            </a:lvl1pPr>
          </a:lstStyle>
          <a:p>
            <a:pPr lvl="0" rtl="0"/>
            <a:r>
              <a:rPr lang="en-GB" noProof="0"/>
              <a:t>CLICK TO ADD SUBTITLE</a:t>
            </a:r>
          </a:p>
        </p:txBody>
      </p:sp>
      <p:sp>
        <p:nvSpPr>
          <p:cNvPr id="16" name="Text Placeholder 18">
            <a:extLst>
              <a:ext uri="{FF2B5EF4-FFF2-40B4-BE49-F238E27FC236}">
                <a16:creationId xmlns:a16="http://schemas.microsoft.com/office/drawing/2014/main" id="{18397EE2-60CD-47FD-AF8F-83A5324D9D18}"/>
              </a:ext>
            </a:extLst>
          </p:cNvPr>
          <p:cNvSpPr>
            <a:spLocks noGrp="1"/>
          </p:cNvSpPr>
          <p:nvPr>
            <p:ph type="body" sz="quarter" idx="26" hasCustomPrompt="1"/>
          </p:nvPr>
        </p:nvSpPr>
        <p:spPr>
          <a:xfrm>
            <a:off x="5921828" y="4998532"/>
            <a:ext cx="5431971" cy="557950"/>
          </a:xfrm>
        </p:spPr>
        <p:txBody>
          <a:bodyPr rtlCol="0">
            <a:normAutofit/>
          </a:bodyPr>
          <a:lstStyle>
            <a:lvl1pPr marL="0" indent="0">
              <a:lnSpc>
                <a:spcPct val="100000"/>
              </a:lnSpc>
              <a:buFont typeface="Arial" panose="020B0604020202020204" pitchFamily="34" charset="0"/>
              <a:buNone/>
              <a:defRPr sz="1400">
                <a:solidFill>
                  <a:schemeClr val="tx1"/>
                </a:solidFill>
              </a:defRPr>
            </a:lvl1pPr>
          </a:lstStyle>
          <a:p>
            <a:pPr lvl="0" rtl="0"/>
            <a:r>
              <a:rPr lang="en-GB" noProof="0"/>
              <a:t>Click to add text</a:t>
            </a:r>
          </a:p>
        </p:txBody>
      </p:sp>
      <p:sp>
        <p:nvSpPr>
          <p:cNvPr id="17" name="Date Placeholder 2">
            <a:extLst>
              <a:ext uri="{FF2B5EF4-FFF2-40B4-BE49-F238E27FC236}">
                <a16:creationId xmlns:a16="http://schemas.microsoft.com/office/drawing/2014/main" id="{1E25EFF1-65C7-4F93-8740-46885C6BEA57}"/>
              </a:ext>
            </a:extLst>
          </p:cNvPr>
          <p:cNvSpPr>
            <a:spLocks noGrp="1"/>
          </p:cNvSpPr>
          <p:nvPr>
            <p:ph type="dt" sz="half" idx="20"/>
          </p:nvPr>
        </p:nvSpPr>
        <p:spPr>
          <a:xfrm>
            <a:off x="5919680" y="6356350"/>
            <a:ext cx="947516" cy="365125"/>
          </a:xfrm>
        </p:spPr>
        <p:txBody>
          <a:bodyPr rtlCol="0"/>
          <a:lstStyle>
            <a:lvl1pPr>
              <a:defRPr sz="900"/>
            </a:lvl1pPr>
          </a:lstStyle>
          <a:p>
            <a:pPr rtl="0"/>
            <a:r>
              <a:rPr lang="en-GB" noProof="0"/>
              <a:t>20XX</a:t>
            </a:r>
          </a:p>
        </p:txBody>
      </p:sp>
      <p:sp>
        <p:nvSpPr>
          <p:cNvPr id="18" name="Footer Placeholder 3">
            <a:extLst>
              <a:ext uri="{FF2B5EF4-FFF2-40B4-BE49-F238E27FC236}">
                <a16:creationId xmlns:a16="http://schemas.microsoft.com/office/drawing/2014/main" id="{C16D80BF-B599-4FC0-ABD5-98777872FE5F}"/>
              </a:ext>
            </a:extLst>
          </p:cNvPr>
          <p:cNvSpPr>
            <a:spLocks noGrp="1"/>
          </p:cNvSpPr>
          <p:nvPr>
            <p:ph type="ftr" sz="quarter" idx="21"/>
          </p:nvPr>
        </p:nvSpPr>
        <p:spPr>
          <a:xfrm>
            <a:off x="7161955" y="6356350"/>
            <a:ext cx="3243942" cy="365125"/>
          </a:xfrm>
        </p:spPr>
        <p:txBody>
          <a:bodyPr rtlCol="0"/>
          <a:lstStyle>
            <a:lvl1pPr>
              <a:defRPr sz="900"/>
            </a:lvl1pPr>
          </a:lstStyle>
          <a:p>
            <a:pPr rtl="0"/>
            <a:r>
              <a:rPr lang="en-GB" noProof="0"/>
              <a:t>Pitch Deck</a:t>
            </a:r>
          </a:p>
        </p:txBody>
      </p:sp>
      <p:sp>
        <p:nvSpPr>
          <p:cNvPr id="19" name="Slide Number Placeholder 4">
            <a:extLst>
              <a:ext uri="{FF2B5EF4-FFF2-40B4-BE49-F238E27FC236}">
                <a16:creationId xmlns:a16="http://schemas.microsoft.com/office/drawing/2014/main" id="{F64421B1-FF90-4939-90BD-8206DE5036D0}"/>
              </a:ext>
            </a:extLst>
          </p:cNvPr>
          <p:cNvSpPr>
            <a:spLocks noGrp="1"/>
          </p:cNvSpPr>
          <p:nvPr>
            <p:ph type="sldNum" sz="quarter" idx="22"/>
          </p:nvPr>
        </p:nvSpPr>
        <p:spPr>
          <a:xfrm>
            <a:off x="10700656" y="6356350"/>
            <a:ext cx="653143" cy="365125"/>
          </a:xfrm>
        </p:spPr>
        <p:txBody>
          <a:bodyPr rtlCol="0"/>
          <a:lstStyle>
            <a:lvl1pPr>
              <a:defRPr sz="900"/>
            </a:lvl1pPr>
          </a:lstStyle>
          <a:p>
            <a:pPr rtl="0"/>
            <a:fld id="{B5CEABB6-07DC-46E8-9B57-56EC44A396E5}" type="slidenum">
              <a:rPr lang="en-GB" noProof="0" smtClean="0"/>
              <a:pPr/>
              <a:t>‹#›</a:t>
            </a:fld>
            <a:endParaRPr lang="en-GB" noProof="0"/>
          </a:p>
        </p:txBody>
      </p:sp>
    </p:spTree>
    <p:extLst>
      <p:ext uri="{BB962C8B-B14F-4D97-AF65-F5344CB8AC3E}">
        <p14:creationId xmlns:p14="http://schemas.microsoft.com/office/powerpoint/2010/main" val="2647987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hree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rtlCol="0">
            <a:normAutofit/>
          </a:bodyPr>
          <a:lstStyle>
            <a:lvl1pPr algn="ctr">
              <a:defRPr lang="en-US" sz="2800" kern="1200" cap="all" spc="150" baseline="0" dirty="0">
                <a:solidFill>
                  <a:schemeClr val="tx1"/>
                </a:solidFill>
                <a:latin typeface="+mj-lt"/>
                <a:ea typeface="+mj-ea"/>
                <a:cs typeface="+mj-cs"/>
              </a:defRPr>
            </a:lvl1pPr>
          </a:lstStyle>
          <a:p>
            <a:pPr rtl="0"/>
            <a:r>
              <a:rPr lang="en-GB" noProof="0"/>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43104" y="2776936"/>
            <a:ext cx="2882475" cy="823912"/>
          </a:xfrm>
        </p:spPr>
        <p:txBody>
          <a:bodyPr rtlCol="0" anchor="b">
            <a:noAutofit/>
          </a:bodyPr>
          <a:lstStyle>
            <a:lvl1pPr marL="0" indent="0">
              <a:buNone/>
              <a:defRPr lang="en-US" sz="2000" kern="1200" cap="all"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1243104" y="3834606"/>
            <a:ext cx="2882475" cy="1997867"/>
          </a:xfrm>
        </p:spPr>
        <p:txBody>
          <a:bodyPr rtlCol="0">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4647665" y="2776936"/>
            <a:ext cx="2896671" cy="823912"/>
          </a:xfrm>
        </p:spPr>
        <p:txBody>
          <a:bodyPr rtlCol="0" anchor="b">
            <a:noAutofit/>
          </a:bodyPr>
          <a:lstStyle>
            <a:lvl1pPr marL="0" indent="0">
              <a:buNone/>
              <a:defRPr lang="en-US" sz="2000" kern="1200" cap="all"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4647665" y="3834606"/>
            <a:ext cx="2896671" cy="1997867"/>
          </a:xfrm>
        </p:spPr>
        <p:txBody>
          <a:bodyPr rtlCol="0">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cxnSp>
        <p:nvCxnSpPr>
          <p:cNvPr id="16" name="Straight Connector 15">
            <a:extLst>
              <a:ext uri="{FF2B5EF4-FFF2-40B4-BE49-F238E27FC236}">
                <a16:creationId xmlns:a16="http://schemas.microsoft.com/office/drawing/2014/main" id="{463D7850-C2A6-43CE-BBE4-8E81A0A593BF}"/>
              </a:ext>
              <a:ext uri="{C183D7F6-B498-43B3-948B-1728B52AA6E4}">
                <adec:decorative xmlns:adec="http://schemas.microsoft.com/office/drawing/2017/decorative" val="1"/>
              </a:ext>
            </a:extLst>
          </p:cNvPr>
          <p:cNvCxnSpPr>
            <a:cxnSpLocks/>
          </p:cNvCxnSpPr>
          <p:nvPr/>
        </p:nvCxnSpPr>
        <p:spPr>
          <a:xfrm flipH="1">
            <a:off x="0" y="0"/>
            <a:ext cx="1238250"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 uri="{C183D7F6-B498-43B3-948B-1728B52AA6E4}">
                <adec:decorative xmlns:adec="http://schemas.microsoft.com/office/drawing/2017/decorative" val="1"/>
              </a:ext>
            </a:extLst>
          </p:cNvPr>
          <p:cNvCxnSpPr>
            <a:cxnSpLocks/>
          </p:cNvCxnSpPr>
          <p:nvPr/>
        </p:nvCxnSpPr>
        <p:spPr>
          <a:xfrm flipH="1">
            <a:off x="0" y="0"/>
            <a:ext cx="2238376"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8066421" y="2776936"/>
            <a:ext cx="2882475" cy="823912"/>
          </a:xfrm>
        </p:spPr>
        <p:txBody>
          <a:bodyPr rtlCol="0" anchor="b">
            <a:noAutofit/>
          </a:bodyPr>
          <a:lstStyle>
            <a:lvl1pPr marL="0" indent="0">
              <a:buNone/>
              <a:defRPr lang="en-US" sz="2000" kern="1200" cap="all"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8066421" y="3834606"/>
            <a:ext cx="2882475" cy="1997867"/>
          </a:xfrm>
        </p:spPr>
        <p:txBody>
          <a:bodyPr rtlCol="0">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rtlCol="0"/>
          <a:lstStyle>
            <a:lvl1pPr>
              <a:defRPr sz="900"/>
            </a:lvl1pPr>
          </a:lstStyle>
          <a:p>
            <a:pPr rtl="0"/>
            <a:r>
              <a:rPr lang="en-GB" noProof="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rtlCol="0"/>
          <a:lstStyle>
            <a:lvl1pPr>
              <a:defRPr sz="900"/>
            </a:lvl1pPr>
          </a:lstStyle>
          <a:p>
            <a:pPr rtl="0"/>
            <a:r>
              <a:rPr lang="en-GB" noProof="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4203189534"/>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4C17E5-24ED-44BC-BA50-02EF903552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GB" noProof="0"/>
              <a:t>Click to edit Master title style</a:t>
            </a:r>
          </a:p>
        </p:txBody>
      </p:sp>
      <p:sp>
        <p:nvSpPr>
          <p:cNvPr id="3" name="Text Placeholder 2">
            <a:extLst>
              <a:ext uri="{FF2B5EF4-FFF2-40B4-BE49-F238E27FC236}">
                <a16:creationId xmlns:a16="http://schemas.microsoft.com/office/drawing/2014/main" id="{4833D101-3AF0-4F06-90ED-B83615C36C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Date Placeholder 3">
            <a:extLst>
              <a:ext uri="{FF2B5EF4-FFF2-40B4-BE49-F238E27FC236}">
                <a16:creationId xmlns:a16="http://schemas.microsoft.com/office/drawing/2014/main" id="{C2AE9FDE-AF95-49F8-A927-35A23C9E65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rtl="0"/>
            <a:r>
              <a:rPr lang="en-GB" noProof="0"/>
              <a:t>20XX</a:t>
            </a:r>
          </a:p>
        </p:txBody>
      </p:sp>
      <p:sp>
        <p:nvSpPr>
          <p:cNvPr id="5" name="Footer Placeholder 4">
            <a:extLst>
              <a:ext uri="{FF2B5EF4-FFF2-40B4-BE49-F238E27FC236}">
                <a16:creationId xmlns:a16="http://schemas.microsoft.com/office/drawing/2014/main" id="{CC2E900D-8FF9-4E80-860D-89C2D3B4E4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pPr rtl="0"/>
            <a:r>
              <a:rPr lang="en-GB" noProof="0"/>
              <a:t>Pitch Deck</a:t>
            </a:r>
          </a:p>
        </p:txBody>
      </p:sp>
      <p:sp>
        <p:nvSpPr>
          <p:cNvPr id="6" name="Slide Number Placeholder 5">
            <a:extLst>
              <a:ext uri="{FF2B5EF4-FFF2-40B4-BE49-F238E27FC236}">
                <a16:creationId xmlns:a16="http://schemas.microsoft.com/office/drawing/2014/main" id="{F1A66A0C-1415-46A3-A1FF-BE18C70873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rtl="0"/>
            <a:fld id="{B5CEABB6-07DC-46E8-9B57-56EC44A396E5}" type="slidenum">
              <a:rPr lang="en-GB" noProof="0" smtClean="0"/>
              <a:pPr/>
              <a:t>‹#›</a:t>
            </a:fld>
            <a:endParaRPr lang="en-GB" noProof="0"/>
          </a:p>
        </p:txBody>
      </p:sp>
    </p:spTree>
    <p:extLst>
      <p:ext uri="{BB962C8B-B14F-4D97-AF65-F5344CB8AC3E}">
        <p14:creationId xmlns:p14="http://schemas.microsoft.com/office/powerpoint/2010/main" val="1928452137"/>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70" r:id="rId3"/>
    <p:sldLayoutId id="2147483688" r:id="rId4"/>
    <p:sldLayoutId id="2147483694" r:id="rId5"/>
    <p:sldLayoutId id="2147483697" r:id="rId6"/>
    <p:sldLayoutId id="2147483673" r:id="rId7"/>
    <p:sldLayoutId id="2147483676" r:id="rId8"/>
    <p:sldLayoutId id="2147483672" r:id="rId9"/>
    <p:sldLayoutId id="2147483699" r:id="rId10"/>
    <p:sldLayoutId id="2147483671" r:id="rId11"/>
    <p:sldLayoutId id="2147483700" r:id="rId12"/>
    <p:sldLayoutId id="2147483679" r:id="rId13"/>
    <p:sldLayoutId id="2147483692" r:id="rId14"/>
    <p:sldLayoutId id="2147483681" r:id="rId15"/>
    <p:sldLayoutId id="2147483674" r:id="rId16"/>
    <p:sldLayoutId id="2147483675" r:id="rId17"/>
    <p:sldLayoutId id="2147483696" r:id="rId18"/>
    <p:sldLayoutId id="2147483677" r:id="rId19"/>
    <p:sldLayoutId id="2147483678" r:id="rId20"/>
  </p:sldLayoutIdLst>
  <p:hf hdr="0"/>
  <p:txStyles>
    <p:titleStyle>
      <a:lvl1pPr algn="l" defTabSz="914400" rtl="0" eaLnBrk="1" latinLnBrk="0" hangingPunct="1">
        <a:lnSpc>
          <a:spcPct val="90000"/>
        </a:lnSpc>
        <a:spcBef>
          <a:spcPct val="0"/>
        </a:spcBef>
        <a:buNone/>
        <a:defRPr sz="44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29.png"/></Relationships>
</file>

<file path=ppt/slides/_rels/slide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6096000" y="3564835"/>
            <a:ext cx="6096000" cy="1992207"/>
          </a:xfrm>
        </p:spPr>
        <p:txBody>
          <a:bodyPr rtlCol="0"/>
          <a:lstStyle/>
          <a:p>
            <a:pPr algn="ctr">
              <a:lnSpc>
                <a:spcPct val="110000"/>
              </a:lnSpc>
              <a:spcBef>
                <a:spcPts val="2400"/>
              </a:spcBef>
              <a:spcAft>
                <a:spcPts val="600"/>
              </a:spcAft>
            </a:pPr>
            <a:r>
              <a:rPr lang="en-GB" sz="2800" b="1" dirty="0">
                <a:effectLst>
                  <a:outerShdw blurRad="38100" dist="38100" dir="2700000" algn="tl">
                    <a:srgbClr val="000000">
                      <a:alpha val="43137"/>
                    </a:srgbClr>
                  </a:outerShdw>
                </a:effectLst>
                <a:latin typeface="Arial" panose="020B0604020202020204" pitchFamily="34" charset="0"/>
                <a:ea typeface="Times New Roman" panose="02020603050405020304" pitchFamily="18" charset="0"/>
                <a:cs typeface="Times New Roman" panose="02020603050405020304" pitchFamily="18" charset="0"/>
              </a:rPr>
              <a:t>Use of AI in Operational Technology Networks and packet-based attacks detection</a:t>
            </a:r>
            <a:endParaRPr lang="de-DE" sz="2800" b="1" dirty="0">
              <a:effectLst>
                <a:outerShdw blurRad="38100" dist="38100" dir="2700000" algn="tl">
                  <a:srgbClr val="000000">
                    <a:alpha val="43137"/>
                  </a:srgbClr>
                </a:outerShdw>
              </a:effectLst>
              <a:latin typeface="Arial" panose="020B0604020202020204" pitchFamily="34" charset="0"/>
              <a:ea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1901B20D-4C28-4DA3-ABBD-718C22A5E58B}"/>
              </a:ext>
            </a:extLst>
          </p:cNvPr>
          <p:cNvSpPr>
            <a:spLocks noGrp="1"/>
          </p:cNvSpPr>
          <p:nvPr>
            <p:ph type="subTitle" idx="1"/>
          </p:nvPr>
        </p:nvSpPr>
        <p:spPr>
          <a:xfrm>
            <a:off x="6687208" y="5557042"/>
            <a:ext cx="4247756" cy="416618"/>
          </a:xfrm>
        </p:spPr>
        <p:txBody>
          <a:bodyPr rtlCol="0">
            <a:normAutofit fontScale="85000" lnSpcReduction="10000"/>
          </a:bodyPr>
          <a:lstStyle/>
          <a:p>
            <a:pPr rtl="0"/>
            <a:r>
              <a:rPr lang="de-DE" i="1" dirty="0" err="1"/>
              <a:t>Zolt</a:t>
            </a:r>
            <a:r>
              <a:rPr lang="hu-HU" i="1" dirty="0"/>
              <a:t>á</a:t>
            </a:r>
            <a:r>
              <a:rPr lang="de-DE" i="1" dirty="0"/>
              <a:t>n </a:t>
            </a:r>
            <a:r>
              <a:rPr lang="de-DE" i="1" dirty="0" err="1"/>
              <a:t>Dobr</a:t>
            </a:r>
            <a:r>
              <a:rPr lang="hu-HU" i="1" dirty="0"/>
              <a:t>á</a:t>
            </a:r>
            <a:r>
              <a:rPr lang="de-DE" i="1" dirty="0" err="1"/>
              <a:t>dy</a:t>
            </a:r>
            <a:r>
              <a:rPr lang="hu-HU" i="1" dirty="0"/>
              <a:t>, </a:t>
            </a:r>
            <a:r>
              <a:rPr lang="de-DE" i="1" dirty="0" err="1"/>
              <a:t>Szil</a:t>
            </a:r>
            <a:r>
              <a:rPr lang="hu-HU" i="1" dirty="0"/>
              <a:t>á</a:t>
            </a:r>
            <a:r>
              <a:rPr lang="de-DE" i="1" dirty="0" err="1"/>
              <a:t>rd</a:t>
            </a:r>
            <a:r>
              <a:rPr lang="de-DE" i="1" dirty="0"/>
              <a:t> </a:t>
            </a:r>
            <a:r>
              <a:rPr lang="hu-HU" i="1" dirty="0"/>
              <a:t>László </a:t>
            </a:r>
            <a:r>
              <a:rPr lang="de-DE" i="1" dirty="0"/>
              <a:t>Tak</a:t>
            </a:r>
            <a:r>
              <a:rPr lang="hu-HU" i="1" dirty="0"/>
              <a:t>á</a:t>
            </a:r>
            <a:r>
              <a:rPr lang="de-DE" i="1" dirty="0" err="1"/>
              <a:t>cs</a:t>
            </a:r>
            <a:r>
              <a:rPr lang="hu-HU" i="1" dirty="0"/>
              <a:t>, </a:t>
            </a:r>
            <a:r>
              <a:rPr lang="de-DE" i="1" dirty="0"/>
              <a:t>Tim</a:t>
            </a:r>
            <a:r>
              <a:rPr lang="hu-HU" i="1" dirty="0"/>
              <a:t>ó</a:t>
            </a:r>
            <a:r>
              <a:rPr lang="de-DE" i="1" dirty="0"/>
              <a:t>t </a:t>
            </a:r>
            <a:r>
              <a:rPr lang="de-DE" i="1" dirty="0" err="1"/>
              <a:t>Hidvegi</a:t>
            </a:r>
            <a:endParaRPr lang="en-GB" i="1" dirty="0"/>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E0A63-A388-49B1-A04E-27CE9BD622EF}"/>
              </a:ext>
            </a:extLst>
          </p:cNvPr>
          <p:cNvSpPr>
            <a:spLocks noGrp="1"/>
          </p:cNvSpPr>
          <p:nvPr>
            <p:ph type="title"/>
          </p:nvPr>
        </p:nvSpPr>
        <p:spPr>
          <a:xfrm>
            <a:off x="5919680" y="136525"/>
            <a:ext cx="5383129" cy="918816"/>
          </a:xfrm>
        </p:spPr>
        <p:txBody>
          <a:bodyPr rtlCol="0">
            <a:normAutofit/>
          </a:bodyPr>
          <a:lstStyle/>
          <a:p>
            <a:pPr algn="ctr" rtl="0"/>
            <a:r>
              <a:rPr lang="en-GB" b="1" u="sng" dirty="0"/>
              <a:t>statistical learning mode</a:t>
            </a:r>
            <a:r>
              <a:rPr lang="hu-HU" b="1" u="sng" dirty="0"/>
              <a:t> </a:t>
            </a:r>
            <a:r>
              <a:rPr lang="hu-HU" b="1" u="sng" dirty="0" err="1"/>
              <a:t>results</a:t>
            </a:r>
            <a:endParaRPr lang="en-GB" b="1" u="sng" dirty="0"/>
          </a:p>
        </p:txBody>
      </p:sp>
      <p:sp>
        <p:nvSpPr>
          <p:cNvPr id="6" name="Text Placeholder 5">
            <a:extLst>
              <a:ext uri="{FF2B5EF4-FFF2-40B4-BE49-F238E27FC236}">
                <a16:creationId xmlns:a16="http://schemas.microsoft.com/office/drawing/2014/main" id="{7640DF9D-0C9E-4C5D-9635-6B4DE10CCEE5}"/>
              </a:ext>
            </a:extLst>
          </p:cNvPr>
          <p:cNvSpPr>
            <a:spLocks noGrp="1"/>
          </p:cNvSpPr>
          <p:nvPr>
            <p:ph type="body" sz="quarter" idx="13"/>
          </p:nvPr>
        </p:nvSpPr>
        <p:spPr>
          <a:xfrm>
            <a:off x="5920595" y="1148209"/>
            <a:ext cx="5433204" cy="5226955"/>
          </a:xfrm>
        </p:spPr>
        <p:txBody>
          <a:bodyPr vert="horz" lIns="91440" tIns="45720" rIns="91440" bIns="45720" rtlCol="0" anchor="t">
            <a:noAutofit/>
          </a:bodyPr>
          <a:lstStyle/>
          <a:p>
            <a:pPr rtl="0"/>
            <a:r>
              <a:rPr lang="hu-HU" i="1" dirty="0">
                <a:latin typeface="Söhne"/>
              </a:rPr>
              <a:t>The</a:t>
            </a:r>
            <a:r>
              <a:rPr lang="en-GB" b="0" i="1" dirty="0">
                <a:effectLst/>
                <a:latin typeface="Söhne"/>
              </a:rPr>
              <a:t> models</a:t>
            </a:r>
            <a:r>
              <a:rPr lang="hu-HU" b="0" i="1" dirty="0">
                <a:effectLst/>
                <a:latin typeface="Söhne"/>
              </a:rPr>
              <a:t>:</a:t>
            </a:r>
            <a:r>
              <a:rPr lang="en-GB" b="0" i="0" dirty="0">
                <a:effectLst/>
                <a:latin typeface="Söhne"/>
              </a:rPr>
              <a:t> </a:t>
            </a:r>
            <a:endParaRPr lang="hu-HU" b="0" i="0" dirty="0">
              <a:effectLst/>
              <a:latin typeface="Söhne"/>
            </a:endParaRPr>
          </a:p>
          <a:p>
            <a:pPr marL="342900" indent="-342900" rtl="0">
              <a:buFont typeface="Arial" panose="020B0604020202020204" pitchFamily="34" charset="0"/>
              <a:buChar char="•"/>
            </a:pPr>
            <a:r>
              <a:rPr lang="en-GB" b="0" i="0" dirty="0">
                <a:effectLst/>
                <a:latin typeface="Söhne"/>
              </a:rPr>
              <a:t>refer to algorithms and architectures designed to perform specific tasks or solve particular problems. </a:t>
            </a:r>
            <a:endParaRPr lang="hu-HU" b="0" i="0" dirty="0">
              <a:effectLst/>
              <a:latin typeface="Söhne"/>
            </a:endParaRPr>
          </a:p>
          <a:p>
            <a:pPr marL="342900" indent="-342900" rtl="0">
              <a:buFont typeface="Arial" panose="020B0604020202020204" pitchFamily="34" charset="0"/>
              <a:buChar char="•"/>
            </a:pPr>
            <a:r>
              <a:rPr lang="en-GB" b="0" i="0" dirty="0">
                <a:effectLst/>
                <a:latin typeface="Söhne"/>
              </a:rPr>
              <a:t>These models are created through machine learning </a:t>
            </a:r>
            <a:r>
              <a:rPr lang="en-GB" b="0" i="0" dirty="0" err="1">
                <a:effectLst/>
                <a:latin typeface="Söhne"/>
              </a:rPr>
              <a:t>techni</a:t>
            </a:r>
            <a:r>
              <a:rPr lang="hu-HU" b="0" i="0" dirty="0">
                <a:effectLst/>
                <a:latin typeface="Söhne"/>
              </a:rPr>
              <a:t>Q</a:t>
            </a:r>
            <a:r>
              <a:rPr lang="en-GB" b="0" i="0" dirty="0" err="1">
                <a:effectLst/>
                <a:latin typeface="Söhne"/>
              </a:rPr>
              <a:t>ues</a:t>
            </a:r>
            <a:r>
              <a:rPr lang="en-GB" b="0" i="0" dirty="0">
                <a:effectLst/>
                <a:latin typeface="Söhne"/>
              </a:rPr>
              <a:t> </a:t>
            </a:r>
            <a:endParaRPr lang="hu-HU" b="0" i="0" dirty="0">
              <a:effectLst/>
              <a:latin typeface="Söhne"/>
            </a:endParaRPr>
          </a:p>
          <a:p>
            <a:pPr marL="342900" indent="-342900" rtl="0">
              <a:buFont typeface="Arial" panose="020B0604020202020204" pitchFamily="34" charset="0"/>
              <a:buChar char="•"/>
            </a:pPr>
            <a:r>
              <a:rPr lang="en-GB" b="0" i="0" dirty="0">
                <a:effectLst/>
                <a:latin typeface="Söhne"/>
              </a:rPr>
              <a:t>trained on large datasets to recognize patterns and make predictions</a:t>
            </a:r>
            <a:endParaRPr lang="hu-HU" b="0" i="0" dirty="0">
              <a:effectLst/>
              <a:latin typeface="Söhne"/>
            </a:endParaRPr>
          </a:p>
          <a:p>
            <a:pPr rtl="0"/>
            <a:r>
              <a:rPr lang="en-GB" b="0" i="1" dirty="0">
                <a:effectLst/>
                <a:latin typeface="Söhne"/>
              </a:rPr>
              <a:t>accuracy score</a:t>
            </a:r>
            <a:r>
              <a:rPr lang="hu-HU" b="0" i="1" dirty="0">
                <a:effectLst/>
                <a:latin typeface="Söhne"/>
              </a:rPr>
              <a:t>:</a:t>
            </a:r>
            <a:r>
              <a:rPr lang="en-GB" b="0" i="1" dirty="0">
                <a:effectLst/>
                <a:latin typeface="Söhne"/>
              </a:rPr>
              <a:t> </a:t>
            </a:r>
            <a:endParaRPr lang="hu-HU" b="0" i="1" dirty="0">
              <a:effectLst/>
              <a:latin typeface="Söhne"/>
            </a:endParaRPr>
          </a:p>
          <a:p>
            <a:pPr marL="342900" indent="-342900" rtl="0">
              <a:buFont typeface="Arial" panose="020B0604020202020204" pitchFamily="34" charset="0"/>
              <a:buChar char="•"/>
            </a:pPr>
            <a:r>
              <a:rPr lang="en-GB" b="0" i="0" dirty="0">
                <a:effectLst/>
                <a:latin typeface="Söhne"/>
              </a:rPr>
              <a:t>refers to a metric used to measure the performance of a classification algorithm</a:t>
            </a:r>
            <a:endParaRPr lang="hu-HU" b="0" i="0" dirty="0">
              <a:effectLst/>
              <a:latin typeface="Söhne"/>
            </a:endParaRPr>
          </a:p>
        </p:txBody>
      </p:sp>
      <p:sp>
        <p:nvSpPr>
          <p:cNvPr id="32" name="Date Placeholder 31">
            <a:extLst>
              <a:ext uri="{FF2B5EF4-FFF2-40B4-BE49-F238E27FC236}">
                <a16:creationId xmlns:a16="http://schemas.microsoft.com/office/drawing/2014/main" id="{D5DB19F8-B538-4965-BA90-ED372B99F5DC}"/>
              </a:ext>
            </a:extLst>
          </p:cNvPr>
          <p:cNvSpPr>
            <a:spLocks noGrp="1"/>
          </p:cNvSpPr>
          <p:nvPr>
            <p:ph type="dt" sz="half" idx="20"/>
          </p:nvPr>
        </p:nvSpPr>
        <p:spPr>
          <a:xfrm>
            <a:off x="5919680" y="6356350"/>
            <a:ext cx="947516" cy="365125"/>
          </a:xfrm>
        </p:spPr>
        <p:txBody>
          <a:bodyPr rtlCol="0"/>
          <a:lstStyle/>
          <a:p>
            <a:pPr rtl="0"/>
            <a:r>
              <a:rPr lang="en-GB" dirty="0"/>
              <a:t>20</a:t>
            </a:r>
            <a:r>
              <a:rPr lang="hu-HU" dirty="0"/>
              <a:t>23</a:t>
            </a:r>
            <a:endParaRPr lang="en-GB" dirty="0"/>
          </a:p>
        </p:txBody>
      </p:sp>
      <p:sp>
        <p:nvSpPr>
          <p:cNvPr id="4" name="Slide Number Placeholder 3">
            <a:extLst>
              <a:ext uri="{FF2B5EF4-FFF2-40B4-BE49-F238E27FC236}">
                <a16:creationId xmlns:a16="http://schemas.microsoft.com/office/drawing/2014/main" id="{79ED4A67-3A46-4F54-A12A-EAE1B53E6457}"/>
              </a:ext>
            </a:extLst>
          </p:cNvPr>
          <p:cNvSpPr>
            <a:spLocks noGrp="1"/>
          </p:cNvSpPr>
          <p:nvPr>
            <p:ph type="sldNum" sz="quarter" idx="22"/>
          </p:nvPr>
        </p:nvSpPr>
        <p:spPr>
          <a:xfrm>
            <a:off x="10700656" y="6356350"/>
            <a:ext cx="653143" cy="365125"/>
          </a:xfrm>
        </p:spPr>
        <p:txBody>
          <a:bodyPr rtlCol="0"/>
          <a:lstStyle/>
          <a:p>
            <a:pPr rtl="0"/>
            <a:fld id="{19B51A1E-902D-48AF-9020-955120F399B6}" type="slidenum">
              <a:rPr lang="en-GB" smtClean="0"/>
              <a:pPr rtl="0"/>
              <a:t>10</a:t>
            </a:fld>
            <a:endParaRPr lang="en-GB" dirty="0"/>
          </a:p>
        </p:txBody>
      </p:sp>
      <p:graphicFrame>
        <p:nvGraphicFramePr>
          <p:cNvPr id="12" name="Table 11">
            <a:extLst>
              <a:ext uri="{FF2B5EF4-FFF2-40B4-BE49-F238E27FC236}">
                <a16:creationId xmlns:a16="http://schemas.microsoft.com/office/drawing/2014/main" id="{F248D5ED-46D2-6792-FB48-169C1AEC9E7C}"/>
              </a:ext>
            </a:extLst>
          </p:cNvPr>
          <p:cNvGraphicFramePr>
            <a:graphicFrameLocks noGrp="1"/>
          </p:cNvGraphicFramePr>
          <p:nvPr>
            <p:extLst>
              <p:ext uri="{D42A27DB-BD31-4B8C-83A1-F6EECF244321}">
                <p14:modId xmlns:p14="http://schemas.microsoft.com/office/powerpoint/2010/main" val="1472412108"/>
              </p:ext>
            </p:extLst>
          </p:nvPr>
        </p:nvGraphicFramePr>
        <p:xfrm>
          <a:off x="889190" y="1055341"/>
          <a:ext cx="4033402" cy="2280789"/>
        </p:xfrm>
        <a:graphic>
          <a:graphicData uri="http://schemas.openxmlformats.org/drawingml/2006/table">
            <a:tbl>
              <a:tblPr firstRow="1" firstCol="1" bandRow="1" bandCol="1">
                <a:tableStyleId>{5C22544A-7EE6-4342-B048-85BDC9FD1C3A}</a:tableStyleId>
              </a:tblPr>
              <a:tblGrid>
                <a:gridCol w="2706100">
                  <a:extLst>
                    <a:ext uri="{9D8B030D-6E8A-4147-A177-3AD203B41FA5}">
                      <a16:colId xmlns:a16="http://schemas.microsoft.com/office/drawing/2014/main" val="2338528771"/>
                    </a:ext>
                  </a:extLst>
                </a:gridCol>
                <a:gridCol w="1327302">
                  <a:extLst>
                    <a:ext uri="{9D8B030D-6E8A-4147-A177-3AD203B41FA5}">
                      <a16:colId xmlns:a16="http://schemas.microsoft.com/office/drawing/2014/main" val="1350807737"/>
                    </a:ext>
                  </a:extLst>
                </a:gridCol>
              </a:tblGrid>
              <a:tr h="253421">
                <a:tc>
                  <a:txBody>
                    <a:bodyPr/>
                    <a:lstStyle/>
                    <a:p>
                      <a:pPr algn="just">
                        <a:lnSpc>
                          <a:spcPct val="110000"/>
                        </a:lnSpc>
                        <a:tabLst>
                          <a:tab pos="4508500" algn="r"/>
                        </a:tabLst>
                      </a:pPr>
                      <a:r>
                        <a:rPr lang="hu-HU" sz="1400" dirty="0">
                          <a:solidFill>
                            <a:schemeClr val="tx1"/>
                          </a:solidFill>
                          <a:effectLst/>
                        </a:rPr>
                        <a:t>  </a:t>
                      </a:r>
                      <a:r>
                        <a:rPr lang="en-GB" sz="1400" dirty="0">
                          <a:solidFill>
                            <a:schemeClr val="tx1"/>
                          </a:solidFill>
                          <a:effectLst/>
                        </a:rPr>
                        <a:t>Models</a:t>
                      </a:r>
                      <a:endParaRPr lang="de-DE"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L w="28575" cap="flat" cmpd="sng" algn="ctr">
                      <a:solidFill>
                        <a:schemeClr val="tx1"/>
                      </a:solidFill>
                      <a:prstDash val="solid"/>
                      <a:round/>
                      <a:headEnd type="none" w="med" len="med"/>
                      <a:tailEnd type="none" w="med" len="med"/>
                    </a:lnL>
                    <a:lnT w="28575" cap="flat" cmpd="sng" algn="ctr">
                      <a:solidFill>
                        <a:schemeClr val="tx1"/>
                      </a:solidFill>
                      <a:prstDash val="solid"/>
                      <a:round/>
                      <a:headEnd type="none" w="med" len="med"/>
                      <a:tailEnd type="none" w="med" len="med"/>
                    </a:lnT>
                  </a:tcPr>
                </a:tc>
                <a:tc>
                  <a:txBody>
                    <a:bodyPr/>
                    <a:lstStyle/>
                    <a:p>
                      <a:pPr algn="ctr">
                        <a:lnSpc>
                          <a:spcPct val="110000"/>
                        </a:lnSpc>
                        <a:tabLst>
                          <a:tab pos="4508500" algn="r"/>
                        </a:tabLst>
                      </a:pPr>
                      <a:r>
                        <a:rPr lang="en-GB" sz="1400" dirty="0">
                          <a:solidFill>
                            <a:schemeClr val="tx1"/>
                          </a:solidFill>
                          <a:effectLst/>
                        </a:rPr>
                        <a:t>Accuracy score</a:t>
                      </a:r>
                      <a:endParaRPr lang="de-DE"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075720618"/>
                  </a:ext>
                </a:extLst>
              </a:tr>
              <a:tr h="253421">
                <a:tc>
                  <a:txBody>
                    <a:bodyPr/>
                    <a:lstStyle/>
                    <a:p>
                      <a:pPr algn="just">
                        <a:lnSpc>
                          <a:spcPct val="110000"/>
                        </a:lnSpc>
                        <a:tabLst>
                          <a:tab pos="4508500" algn="r"/>
                        </a:tabLst>
                      </a:pPr>
                      <a:r>
                        <a:rPr lang="hu-HU" sz="1400" dirty="0">
                          <a:solidFill>
                            <a:schemeClr val="tx1"/>
                          </a:solidFill>
                          <a:effectLst/>
                        </a:rPr>
                        <a:t>  </a:t>
                      </a:r>
                      <a:r>
                        <a:rPr lang="en-GB" sz="1400" dirty="0">
                          <a:solidFill>
                            <a:schemeClr val="tx1"/>
                          </a:solidFill>
                          <a:effectLst/>
                        </a:rPr>
                        <a:t>Linear regression</a:t>
                      </a:r>
                      <a:endParaRPr lang="de-DE"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L w="28575" cap="flat" cmpd="sng" algn="ctr">
                      <a:solidFill>
                        <a:schemeClr val="tx1"/>
                      </a:solidFill>
                      <a:prstDash val="solid"/>
                      <a:round/>
                      <a:headEnd type="none" w="med" len="med"/>
                      <a:tailEnd type="none" w="med" len="med"/>
                    </a:lnL>
                  </a:tcPr>
                </a:tc>
                <a:tc>
                  <a:txBody>
                    <a:bodyPr/>
                    <a:lstStyle/>
                    <a:p>
                      <a:pPr algn="ctr">
                        <a:lnSpc>
                          <a:spcPct val="110000"/>
                        </a:lnSpc>
                        <a:tabLst>
                          <a:tab pos="4508500" algn="r"/>
                        </a:tabLst>
                      </a:pPr>
                      <a:r>
                        <a:rPr lang="en-GB" sz="1400" dirty="0">
                          <a:solidFill>
                            <a:schemeClr val="tx1"/>
                          </a:solidFill>
                          <a:effectLst/>
                        </a:rPr>
                        <a:t>0.443869</a:t>
                      </a:r>
                      <a:endParaRPr lang="de-DE"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nchor="b">
                    <a:lnR w="28575"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04443329"/>
                  </a:ext>
                </a:extLst>
              </a:tr>
              <a:tr h="253421">
                <a:tc>
                  <a:txBody>
                    <a:bodyPr/>
                    <a:lstStyle/>
                    <a:p>
                      <a:pPr algn="just">
                        <a:lnSpc>
                          <a:spcPct val="110000"/>
                        </a:lnSpc>
                        <a:tabLst>
                          <a:tab pos="4508500" algn="r"/>
                        </a:tabLst>
                      </a:pPr>
                      <a:r>
                        <a:rPr lang="hu-HU" sz="1400" dirty="0">
                          <a:solidFill>
                            <a:schemeClr val="tx1"/>
                          </a:solidFill>
                          <a:effectLst/>
                        </a:rPr>
                        <a:t>  </a:t>
                      </a:r>
                      <a:r>
                        <a:rPr lang="en-GB" sz="1400" dirty="0">
                          <a:solidFill>
                            <a:schemeClr val="tx1"/>
                          </a:solidFill>
                          <a:effectLst/>
                        </a:rPr>
                        <a:t>Logistic regression</a:t>
                      </a:r>
                      <a:endParaRPr lang="de-DE"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L w="28575" cap="flat" cmpd="sng" algn="ctr">
                      <a:solidFill>
                        <a:schemeClr val="tx1"/>
                      </a:solidFill>
                      <a:prstDash val="solid"/>
                      <a:round/>
                      <a:headEnd type="none" w="med" len="med"/>
                      <a:tailEnd type="none" w="med" len="med"/>
                    </a:lnL>
                  </a:tcPr>
                </a:tc>
                <a:tc>
                  <a:txBody>
                    <a:bodyPr/>
                    <a:lstStyle/>
                    <a:p>
                      <a:pPr algn="ctr">
                        <a:lnSpc>
                          <a:spcPct val="110000"/>
                        </a:lnSpc>
                        <a:tabLst>
                          <a:tab pos="4508500" algn="r"/>
                        </a:tabLst>
                      </a:pPr>
                      <a:r>
                        <a:rPr lang="en-GB" sz="1400" dirty="0">
                          <a:solidFill>
                            <a:schemeClr val="tx1"/>
                          </a:solidFill>
                          <a:effectLst/>
                        </a:rPr>
                        <a:t>69.04627</a:t>
                      </a:r>
                      <a:endParaRPr lang="de-DE"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nchor="b">
                    <a:lnR w="28575"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72682961"/>
                  </a:ext>
                </a:extLst>
              </a:tr>
              <a:tr h="253421">
                <a:tc>
                  <a:txBody>
                    <a:bodyPr/>
                    <a:lstStyle/>
                    <a:p>
                      <a:pPr algn="just">
                        <a:lnSpc>
                          <a:spcPct val="110000"/>
                        </a:lnSpc>
                        <a:tabLst>
                          <a:tab pos="4508500" algn="r"/>
                        </a:tabLst>
                      </a:pPr>
                      <a:r>
                        <a:rPr lang="hu-HU" sz="1400" dirty="0">
                          <a:solidFill>
                            <a:schemeClr val="tx1"/>
                          </a:solidFill>
                          <a:effectLst/>
                        </a:rPr>
                        <a:t>  </a:t>
                      </a:r>
                      <a:r>
                        <a:rPr lang="en-GB" sz="1400" dirty="0">
                          <a:solidFill>
                            <a:schemeClr val="tx1"/>
                          </a:solidFill>
                          <a:effectLst/>
                        </a:rPr>
                        <a:t>kNN(k Nearest Neighbors)</a:t>
                      </a:r>
                      <a:endParaRPr lang="de-DE"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L w="28575" cap="flat" cmpd="sng" algn="ctr">
                      <a:solidFill>
                        <a:schemeClr val="tx1"/>
                      </a:solidFill>
                      <a:prstDash val="solid"/>
                      <a:round/>
                      <a:headEnd type="none" w="med" len="med"/>
                      <a:tailEnd type="none" w="med" len="med"/>
                    </a:lnL>
                  </a:tcPr>
                </a:tc>
                <a:tc>
                  <a:txBody>
                    <a:bodyPr/>
                    <a:lstStyle/>
                    <a:p>
                      <a:pPr algn="ctr">
                        <a:lnSpc>
                          <a:spcPct val="110000"/>
                        </a:lnSpc>
                        <a:tabLst>
                          <a:tab pos="4508500" algn="r"/>
                        </a:tabLst>
                      </a:pPr>
                      <a:r>
                        <a:rPr lang="en-GB" sz="1400" dirty="0">
                          <a:solidFill>
                            <a:schemeClr val="tx1"/>
                          </a:solidFill>
                          <a:effectLst/>
                        </a:rPr>
                        <a:t>31.23024</a:t>
                      </a:r>
                      <a:endParaRPr lang="de-DE"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nchor="b">
                    <a:lnR w="28575"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31299894"/>
                  </a:ext>
                </a:extLst>
              </a:tr>
              <a:tr h="253421">
                <a:tc>
                  <a:txBody>
                    <a:bodyPr/>
                    <a:lstStyle/>
                    <a:p>
                      <a:pPr algn="just">
                        <a:lnSpc>
                          <a:spcPct val="110000"/>
                        </a:lnSpc>
                        <a:tabLst>
                          <a:tab pos="4508500" algn="r"/>
                        </a:tabLst>
                      </a:pPr>
                      <a:r>
                        <a:rPr lang="hu-HU" sz="1400" dirty="0">
                          <a:solidFill>
                            <a:schemeClr val="tx1"/>
                          </a:solidFill>
                          <a:effectLst/>
                        </a:rPr>
                        <a:t>  </a:t>
                      </a:r>
                      <a:r>
                        <a:rPr lang="en-GB" sz="1400" dirty="0">
                          <a:solidFill>
                            <a:schemeClr val="tx1"/>
                          </a:solidFill>
                          <a:effectLst/>
                        </a:rPr>
                        <a:t>Linear Discriminant Analysis</a:t>
                      </a:r>
                      <a:endParaRPr lang="de-DE"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L w="28575" cap="flat" cmpd="sng" algn="ctr">
                      <a:solidFill>
                        <a:schemeClr val="tx1"/>
                      </a:solidFill>
                      <a:prstDash val="solid"/>
                      <a:round/>
                      <a:headEnd type="none" w="med" len="med"/>
                      <a:tailEnd type="none" w="med" len="med"/>
                    </a:lnL>
                  </a:tcPr>
                </a:tc>
                <a:tc>
                  <a:txBody>
                    <a:bodyPr/>
                    <a:lstStyle/>
                    <a:p>
                      <a:pPr algn="ctr">
                        <a:lnSpc>
                          <a:spcPct val="110000"/>
                        </a:lnSpc>
                        <a:tabLst>
                          <a:tab pos="4508500" algn="r"/>
                        </a:tabLst>
                      </a:pPr>
                      <a:r>
                        <a:rPr lang="en-GB" sz="1400" dirty="0">
                          <a:solidFill>
                            <a:schemeClr val="tx1"/>
                          </a:solidFill>
                          <a:effectLst/>
                        </a:rPr>
                        <a:t>68.80032</a:t>
                      </a:r>
                      <a:endParaRPr lang="de-DE"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nchor="b">
                    <a:lnR w="28575"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131845408"/>
                  </a:ext>
                </a:extLst>
              </a:tr>
              <a:tr h="253421">
                <a:tc>
                  <a:txBody>
                    <a:bodyPr/>
                    <a:lstStyle/>
                    <a:p>
                      <a:pPr algn="just">
                        <a:lnSpc>
                          <a:spcPct val="110000"/>
                        </a:lnSpc>
                        <a:tabLst>
                          <a:tab pos="4508500" algn="r"/>
                        </a:tabLst>
                      </a:pPr>
                      <a:r>
                        <a:rPr lang="hu-HU" sz="1400" dirty="0">
                          <a:solidFill>
                            <a:schemeClr val="tx1"/>
                          </a:solidFill>
                          <a:effectLst/>
                        </a:rPr>
                        <a:t>  </a:t>
                      </a:r>
                      <a:r>
                        <a:rPr lang="en-GB" sz="1400" dirty="0">
                          <a:solidFill>
                            <a:schemeClr val="tx1"/>
                          </a:solidFill>
                          <a:effectLst/>
                        </a:rPr>
                        <a:t>Quadratic Discriminant Analysis</a:t>
                      </a:r>
                      <a:endParaRPr lang="de-DE"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L w="28575" cap="flat" cmpd="sng" algn="ctr">
                      <a:solidFill>
                        <a:schemeClr val="tx1"/>
                      </a:solidFill>
                      <a:prstDash val="solid"/>
                      <a:round/>
                      <a:headEnd type="none" w="med" len="med"/>
                      <a:tailEnd type="none" w="med" len="med"/>
                    </a:lnL>
                  </a:tcPr>
                </a:tc>
                <a:tc>
                  <a:txBody>
                    <a:bodyPr/>
                    <a:lstStyle/>
                    <a:p>
                      <a:pPr algn="ctr">
                        <a:lnSpc>
                          <a:spcPct val="110000"/>
                        </a:lnSpc>
                        <a:tabLst>
                          <a:tab pos="4508500" algn="r"/>
                        </a:tabLst>
                      </a:pPr>
                      <a:r>
                        <a:rPr lang="en-GB" sz="1400" dirty="0">
                          <a:solidFill>
                            <a:schemeClr val="tx1"/>
                          </a:solidFill>
                          <a:effectLst/>
                        </a:rPr>
                        <a:t>68.75143</a:t>
                      </a:r>
                      <a:endParaRPr lang="de-DE"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nchor="b">
                    <a:lnR w="28575"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530827788"/>
                  </a:ext>
                </a:extLst>
              </a:tr>
              <a:tr h="253421">
                <a:tc>
                  <a:txBody>
                    <a:bodyPr/>
                    <a:lstStyle/>
                    <a:p>
                      <a:pPr algn="just">
                        <a:lnSpc>
                          <a:spcPct val="110000"/>
                        </a:lnSpc>
                        <a:tabLst>
                          <a:tab pos="4508500" algn="r"/>
                        </a:tabLst>
                      </a:pPr>
                      <a:r>
                        <a:rPr lang="hu-HU" sz="1400" dirty="0">
                          <a:solidFill>
                            <a:schemeClr val="tx1"/>
                          </a:solidFill>
                          <a:effectLst/>
                        </a:rPr>
                        <a:t>  </a:t>
                      </a:r>
                      <a:r>
                        <a:rPr lang="en-GB" sz="1400" dirty="0">
                          <a:solidFill>
                            <a:schemeClr val="tx1"/>
                          </a:solidFill>
                          <a:effectLst/>
                        </a:rPr>
                        <a:t>Support Vector Machine</a:t>
                      </a:r>
                      <a:endParaRPr lang="de-DE"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L w="28575" cap="flat" cmpd="sng" algn="ctr">
                      <a:solidFill>
                        <a:schemeClr val="tx1"/>
                      </a:solidFill>
                      <a:prstDash val="solid"/>
                      <a:round/>
                      <a:headEnd type="none" w="med" len="med"/>
                      <a:tailEnd type="none" w="med" len="med"/>
                    </a:lnL>
                  </a:tcPr>
                </a:tc>
                <a:tc>
                  <a:txBody>
                    <a:bodyPr/>
                    <a:lstStyle/>
                    <a:p>
                      <a:pPr algn="ctr">
                        <a:lnSpc>
                          <a:spcPct val="110000"/>
                        </a:lnSpc>
                        <a:tabLst>
                          <a:tab pos="4508500" algn="r"/>
                        </a:tabLst>
                      </a:pPr>
                      <a:r>
                        <a:rPr lang="en-GB" sz="1400" dirty="0">
                          <a:solidFill>
                            <a:schemeClr val="tx1"/>
                          </a:solidFill>
                          <a:effectLst/>
                        </a:rPr>
                        <a:t>69.04627</a:t>
                      </a:r>
                      <a:endParaRPr lang="de-DE"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nchor="b">
                    <a:lnR w="28575"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47358822"/>
                  </a:ext>
                </a:extLst>
              </a:tr>
              <a:tr h="253421">
                <a:tc>
                  <a:txBody>
                    <a:bodyPr/>
                    <a:lstStyle/>
                    <a:p>
                      <a:pPr algn="just">
                        <a:lnSpc>
                          <a:spcPct val="110000"/>
                        </a:lnSpc>
                        <a:tabLst>
                          <a:tab pos="4508500" algn="r"/>
                        </a:tabLst>
                      </a:pPr>
                      <a:r>
                        <a:rPr lang="hu-HU" sz="1400" dirty="0">
                          <a:solidFill>
                            <a:schemeClr val="tx1"/>
                          </a:solidFill>
                          <a:effectLst/>
                        </a:rPr>
                        <a:t>  </a:t>
                      </a:r>
                      <a:r>
                        <a:rPr lang="en-GB" sz="1400" dirty="0">
                          <a:solidFill>
                            <a:schemeClr val="tx1"/>
                          </a:solidFill>
                          <a:effectLst/>
                        </a:rPr>
                        <a:t>Naive Bayes</a:t>
                      </a:r>
                      <a:endParaRPr lang="de-DE"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L w="28575" cap="flat" cmpd="sng" algn="ctr">
                      <a:solidFill>
                        <a:schemeClr val="tx1"/>
                      </a:solidFill>
                      <a:prstDash val="solid"/>
                      <a:round/>
                      <a:headEnd type="none" w="med" len="med"/>
                      <a:tailEnd type="none" w="med" len="med"/>
                    </a:lnL>
                  </a:tcPr>
                </a:tc>
                <a:tc>
                  <a:txBody>
                    <a:bodyPr/>
                    <a:lstStyle/>
                    <a:p>
                      <a:pPr algn="ctr">
                        <a:lnSpc>
                          <a:spcPct val="110000"/>
                        </a:lnSpc>
                        <a:tabLst>
                          <a:tab pos="4508500" algn="r"/>
                        </a:tabLst>
                      </a:pPr>
                      <a:r>
                        <a:rPr lang="en-GB" sz="1400" dirty="0">
                          <a:solidFill>
                            <a:schemeClr val="tx1"/>
                          </a:solidFill>
                          <a:effectLst/>
                        </a:rPr>
                        <a:t>69.04627</a:t>
                      </a:r>
                      <a:endParaRPr lang="de-DE"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nchor="b">
                    <a:lnR w="28575"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149031608"/>
                  </a:ext>
                </a:extLst>
              </a:tr>
              <a:tr h="253421">
                <a:tc>
                  <a:txBody>
                    <a:bodyPr/>
                    <a:lstStyle/>
                    <a:p>
                      <a:pPr algn="just">
                        <a:lnSpc>
                          <a:spcPct val="110000"/>
                        </a:lnSpc>
                        <a:tabLst>
                          <a:tab pos="4508500" algn="r"/>
                        </a:tabLst>
                      </a:pPr>
                      <a:r>
                        <a:rPr lang="hu-HU" sz="1400" dirty="0">
                          <a:solidFill>
                            <a:schemeClr val="tx1"/>
                          </a:solidFill>
                          <a:effectLst/>
                        </a:rPr>
                        <a:t>  </a:t>
                      </a:r>
                      <a:r>
                        <a:rPr lang="en-GB" sz="1400" dirty="0">
                          <a:solidFill>
                            <a:schemeClr val="tx1"/>
                          </a:solidFill>
                          <a:effectLst/>
                        </a:rPr>
                        <a:t>Random Forest</a:t>
                      </a:r>
                      <a:endParaRPr lang="de-DE"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L w="28575" cap="flat" cmpd="sng" algn="ctr">
                      <a:solidFill>
                        <a:schemeClr val="tx1"/>
                      </a:solidFill>
                      <a:prstDash val="solid"/>
                      <a:round/>
                      <a:headEnd type="none" w="med" len="med"/>
                      <a:tailEnd type="none" w="med" len="med"/>
                    </a:lnL>
                    <a:lnB w="28575" cap="flat" cmpd="sng" algn="ctr">
                      <a:solidFill>
                        <a:schemeClr val="tx1"/>
                      </a:solidFill>
                      <a:prstDash val="solid"/>
                      <a:round/>
                      <a:headEnd type="none" w="med" len="med"/>
                      <a:tailEnd type="none" w="med" len="med"/>
                    </a:lnB>
                  </a:tcPr>
                </a:tc>
                <a:tc>
                  <a:txBody>
                    <a:bodyPr/>
                    <a:lstStyle/>
                    <a:p>
                      <a:pPr algn="ctr">
                        <a:lnSpc>
                          <a:spcPct val="110000"/>
                        </a:lnSpc>
                        <a:tabLst>
                          <a:tab pos="4508500" algn="r"/>
                        </a:tabLst>
                      </a:pPr>
                      <a:r>
                        <a:rPr lang="en-GB" sz="1400" dirty="0">
                          <a:solidFill>
                            <a:schemeClr val="tx1"/>
                          </a:solidFill>
                          <a:effectLst/>
                        </a:rPr>
                        <a:t>46.13880</a:t>
                      </a:r>
                      <a:endParaRPr lang="de-DE"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nchor="b">
                    <a:lnR w="28575" cap="flat" cmpd="sng" algn="ctr">
                      <a:solidFill>
                        <a:schemeClr val="tx1"/>
                      </a:solidFill>
                      <a:prstDash val="solid"/>
                      <a:round/>
                      <a:headEnd type="none" w="med" len="med"/>
                      <a:tailEnd type="none" w="med" len="med"/>
                    </a:lnR>
                    <a:lnB w="285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81257547"/>
                  </a:ext>
                </a:extLst>
              </a:tr>
            </a:tbl>
          </a:graphicData>
        </a:graphic>
      </p:graphicFrame>
      <p:pic>
        <p:nvPicPr>
          <p:cNvPr id="24" name="Picture 23" descr="A graph of statistics&#10;&#10;Description automatically generated">
            <a:extLst>
              <a:ext uri="{FF2B5EF4-FFF2-40B4-BE49-F238E27FC236}">
                <a16:creationId xmlns:a16="http://schemas.microsoft.com/office/drawing/2014/main" id="{7C11A7C2-4ABF-ABDD-6528-1D77A92973E9}"/>
              </a:ext>
            </a:extLst>
          </p:cNvPr>
          <p:cNvPicPr>
            <a:picLocks noChangeAspect="1"/>
          </p:cNvPicPr>
          <p:nvPr/>
        </p:nvPicPr>
        <p:blipFill>
          <a:blip r:embed="rId3"/>
          <a:stretch>
            <a:fillRect/>
          </a:stretch>
        </p:blipFill>
        <p:spPr>
          <a:xfrm>
            <a:off x="889191" y="3435826"/>
            <a:ext cx="4056650" cy="2827656"/>
          </a:xfrm>
          <a:prstGeom prst="rect">
            <a:avLst/>
          </a:prstGeom>
          <a:ln w="28575">
            <a:solidFill>
              <a:schemeClr val="tx1"/>
            </a:solidFill>
          </a:ln>
        </p:spPr>
      </p:pic>
    </p:spTree>
    <p:extLst>
      <p:ext uri="{BB962C8B-B14F-4D97-AF65-F5344CB8AC3E}">
        <p14:creationId xmlns:p14="http://schemas.microsoft.com/office/powerpoint/2010/main" val="20693930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E0A63-A388-49B1-A04E-27CE9BD622EF}"/>
              </a:ext>
            </a:extLst>
          </p:cNvPr>
          <p:cNvSpPr>
            <a:spLocks noGrp="1"/>
          </p:cNvSpPr>
          <p:nvPr>
            <p:ph type="title"/>
          </p:nvPr>
        </p:nvSpPr>
        <p:spPr>
          <a:xfrm>
            <a:off x="5919680" y="136525"/>
            <a:ext cx="5383129" cy="918816"/>
          </a:xfrm>
        </p:spPr>
        <p:txBody>
          <a:bodyPr rtlCol="0">
            <a:normAutofit/>
          </a:bodyPr>
          <a:lstStyle/>
          <a:p>
            <a:pPr algn="ctr" rtl="0"/>
            <a:r>
              <a:rPr lang="hu-HU" b="1" u="sng" dirty="0"/>
              <a:t>NATUREL</a:t>
            </a:r>
            <a:r>
              <a:rPr lang="en-GB" b="1" u="sng" dirty="0"/>
              <a:t> learning mode</a:t>
            </a:r>
            <a:r>
              <a:rPr lang="hu-HU" b="1" u="sng" dirty="0"/>
              <a:t> </a:t>
            </a:r>
            <a:r>
              <a:rPr lang="hu-HU" b="1" u="sng" dirty="0" err="1"/>
              <a:t>results</a:t>
            </a:r>
            <a:endParaRPr lang="en-GB" b="1" u="sng" dirty="0"/>
          </a:p>
        </p:txBody>
      </p:sp>
      <p:sp>
        <p:nvSpPr>
          <p:cNvPr id="6" name="Text Placeholder 5">
            <a:extLst>
              <a:ext uri="{FF2B5EF4-FFF2-40B4-BE49-F238E27FC236}">
                <a16:creationId xmlns:a16="http://schemas.microsoft.com/office/drawing/2014/main" id="{7640DF9D-0C9E-4C5D-9635-6B4DE10CCEE5}"/>
              </a:ext>
            </a:extLst>
          </p:cNvPr>
          <p:cNvSpPr>
            <a:spLocks noGrp="1"/>
          </p:cNvSpPr>
          <p:nvPr>
            <p:ph type="body" sz="quarter" idx="13"/>
          </p:nvPr>
        </p:nvSpPr>
        <p:spPr>
          <a:xfrm>
            <a:off x="6271863" y="1148209"/>
            <a:ext cx="5081935" cy="5226955"/>
          </a:xfrm>
        </p:spPr>
        <p:txBody>
          <a:bodyPr vert="horz" lIns="91440" tIns="45720" rIns="91440" bIns="45720" rtlCol="0" anchor="t">
            <a:noAutofit/>
          </a:bodyPr>
          <a:lstStyle/>
          <a:p>
            <a:pPr marL="342900" indent="-342900" rtl="0">
              <a:buFont typeface="Arial" panose="020B0604020202020204" pitchFamily="34" charset="0"/>
              <a:buChar char="•"/>
            </a:pPr>
            <a:r>
              <a:rPr lang="hu-HU" noProof="1">
                <a:latin typeface="+mn-lt"/>
              </a:rPr>
              <a:t>Two models were used: </a:t>
            </a:r>
          </a:p>
          <a:p>
            <a:pPr marL="1028700" lvl="1" indent="-342900"/>
            <a:r>
              <a:rPr lang="hu-HU" sz="2000" noProof="1">
                <a:latin typeface="+mn-lt"/>
              </a:rPr>
              <a:t>LSTM, </a:t>
            </a:r>
          </a:p>
          <a:p>
            <a:pPr marL="1028700" lvl="1" indent="-342900"/>
            <a:r>
              <a:rPr lang="hu-HU" sz="2000" noProof="1">
                <a:latin typeface="+mn-lt"/>
              </a:rPr>
              <a:t>1D Convolution method.</a:t>
            </a:r>
          </a:p>
          <a:p>
            <a:pPr marL="342900" indent="-342900" rtl="0">
              <a:buFont typeface="Arial" panose="020B0604020202020204" pitchFamily="34" charset="0"/>
              <a:buChar char="•"/>
            </a:pPr>
            <a:r>
              <a:rPr lang="en-GB" dirty="0">
                <a:effectLst/>
                <a:latin typeface="+mn-lt"/>
                <a:ea typeface="Times New Roman" panose="02020603050405020304" pitchFamily="18" charset="0"/>
                <a:cs typeface="Arial" panose="020B0604020202020204" pitchFamily="34" charset="0"/>
              </a:rPr>
              <a:t>The models were trained over 20 epochs</a:t>
            </a:r>
            <a:r>
              <a:rPr lang="hu-HU" dirty="0">
                <a:effectLst/>
                <a:latin typeface="+mn-lt"/>
                <a:ea typeface="Times New Roman" panose="02020603050405020304" pitchFamily="18" charset="0"/>
                <a:cs typeface="Arial" panose="020B0604020202020204" pitchFamily="34" charset="0"/>
              </a:rPr>
              <a:t>.</a:t>
            </a:r>
          </a:p>
          <a:p>
            <a:pPr marL="342900" indent="-342900" rtl="0">
              <a:buFont typeface="Arial" panose="020B0604020202020204" pitchFamily="34" charset="0"/>
              <a:buChar char="•"/>
            </a:pPr>
            <a:r>
              <a:rPr lang="hu-HU" noProof="1">
                <a:latin typeface="+mn-lt"/>
                <a:cs typeface="Arial" panose="020B0604020202020204" pitchFamily="34" charset="0"/>
              </a:rPr>
              <a:t>neural network.</a:t>
            </a:r>
          </a:p>
          <a:p>
            <a:pPr marL="342900" indent="-342900" rtl="0">
              <a:buFont typeface="Arial" panose="020B0604020202020204" pitchFamily="34" charset="0"/>
              <a:buChar char="•"/>
            </a:pPr>
            <a:r>
              <a:rPr lang="en-GB" noProof="1">
                <a:latin typeface="+mn-lt"/>
              </a:rPr>
              <a:t>the results</a:t>
            </a:r>
            <a:r>
              <a:rPr lang="hu-HU" noProof="1">
                <a:latin typeface="+mn-lt"/>
              </a:rPr>
              <a:t> suggests that the system may be overfitted</a:t>
            </a:r>
            <a:endParaRPr lang="hu-HU" noProof="1">
              <a:latin typeface="+mn-lt"/>
              <a:cs typeface="Arial" panose="020B0604020202020204" pitchFamily="34" charset="0"/>
            </a:endParaRPr>
          </a:p>
        </p:txBody>
      </p:sp>
      <p:sp>
        <p:nvSpPr>
          <p:cNvPr id="32" name="Date Placeholder 31">
            <a:extLst>
              <a:ext uri="{FF2B5EF4-FFF2-40B4-BE49-F238E27FC236}">
                <a16:creationId xmlns:a16="http://schemas.microsoft.com/office/drawing/2014/main" id="{D5DB19F8-B538-4965-BA90-ED372B99F5DC}"/>
              </a:ext>
            </a:extLst>
          </p:cNvPr>
          <p:cNvSpPr>
            <a:spLocks noGrp="1"/>
          </p:cNvSpPr>
          <p:nvPr>
            <p:ph type="dt" sz="half" idx="20"/>
          </p:nvPr>
        </p:nvSpPr>
        <p:spPr>
          <a:xfrm>
            <a:off x="5919680" y="6356350"/>
            <a:ext cx="947516" cy="365125"/>
          </a:xfrm>
        </p:spPr>
        <p:txBody>
          <a:bodyPr rtlCol="0"/>
          <a:lstStyle/>
          <a:p>
            <a:pPr rtl="0"/>
            <a:r>
              <a:rPr lang="en-GB" dirty="0"/>
              <a:t>20</a:t>
            </a:r>
            <a:r>
              <a:rPr lang="hu-HU" dirty="0"/>
              <a:t>23</a:t>
            </a:r>
            <a:endParaRPr lang="en-GB" dirty="0"/>
          </a:p>
        </p:txBody>
      </p:sp>
      <p:sp>
        <p:nvSpPr>
          <p:cNvPr id="4" name="Slide Number Placeholder 3">
            <a:extLst>
              <a:ext uri="{FF2B5EF4-FFF2-40B4-BE49-F238E27FC236}">
                <a16:creationId xmlns:a16="http://schemas.microsoft.com/office/drawing/2014/main" id="{79ED4A67-3A46-4F54-A12A-EAE1B53E6457}"/>
              </a:ext>
            </a:extLst>
          </p:cNvPr>
          <p:cNvSpPr>
            <a:spLocks noGrp="1"/>
          </p:cNvSpPr>
          <p:nvPr>
            <p:ph type="sldNum" sz="quarter" idx="22"/>
          </p:nvPr>
        </p:nvSpPr>
        <p:spPr>
          <a:xfrm>
            <a:off x="10700656" y="6356350"/>
            <a:ext cx="653143" cy="365125"/>
          </a:xfrm>
        </p:spPr>
        <p:txBody>
          <a:bodyPr rtlCol="0"/>
          <a:lstStyle/>
          <a:p>
            <a:pPr rtl="0"/>
            <a:fld id="{19B51A1E-902D-48AF-9020-955120F399B6}" type="slidenum">
              <a:rPr lang="en-GB" smtClean="0"/>
              <a:pPr rtl="0"/>
              <a:t>11</a:t>
            </a:fld>
            <a:endParaRPr lang="en-GB" dirty="0"/>
          </a:p>
        </p:txBody>
      </p:sp>
      <p:pic>
        <p:nvPicPr>
          <p:cNvPr id="3" name="Picture 2" descr="A graph with orange lines&#10;&#10;Description automatically generated">
            <a:extLst>
              <a:ext uri="{FF2B5EF4-FFF2-40B4-BE49-F238E27FC236}">
                <a16:creationId xmlns:a16="http://schemas.microsoft.com/office/drawing/2014/main" id="{24045A90-CDC2-14E8-F358-A6D5CA1F63DC}"/>
              </a:ext>
            </a:extLst>
          </p:cNvPr>
          <p:cNvPicPr>
            <a:picLocks noChangeAspect="1"/>
          </p:cNvPicPr>
          <p:nvPr/>
        </p:nvPicPr>
        <p:blipFill>
          <a:blip r:embed="rId3"/>
          <a:stretch>
            <a:fillRect/>
          </a:stretch>
        </p:blipFill>
        <p:spPr>
          <a:xfrm>
            <a:off x="269842" y="2211516"/>
            <a:ext cx="5650296" cy="3100339"/>
          </a:xfrm>
          <a:prstGeom prst="rect">
            <a:avLst/>
          </a:prstGeom>
        </p:spPr>
      </p:pic>
    </p:spTree>
    <p:extLst>
      <p:ext uri="{BB962C8B-B14F-4D97-AF65-F5344CB8AC3E}">
        <p14:creationId xmlns:p14="http://schemas.microsoft.com/office/powerpoint/2010/main" val="23079367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FA191-5CCC-43CB-BD83-4F80ED362608}"/>
              </a:ext>
            </a:extLst>
          </p:cNvPr>
          <p:cNvSpPr>
            <a:spLocks noGrp="1"/>
          </p:cNvSpPr>
          <p:nvPr>
            <p:ph type="title"/>
          </p:nvPr>
        </p:nvSpPr>
        <p:spPr>
          <a:xfrm>
            <a:off x="5497501" y="148785"/>
            <a:ext cx="5111750" cy="487170"/>
          </a:xfrm>
        </p:spPr>
        <p:txBody>
          <a:bodyPr rtlCol="0"/>
          <a:lstStyle/>
          <a:p>
            <a:pPr rtl="0"/>
            <a:r>
              <a:rPr lang="en-GB" dirty="0"/>
              <a:t>Conclusion</a:t>
            </a:r>
          </a:p>
        </p:txBody>
      </p:sp>
      <p:sp>
        <p:nvSpPr>
          <p:cNvPr id="4" name="Date Placeholder 3">
            <a:extLst>
              <a:ext uri="{FF2B5EF4-FFF2-40B4-BE49-F238E27FC236}">
                <a16:creationId xmlns:a16="http://schemas.microsoft.com/office/drawing/2014/main" id="{13F8C8B5-F6EC-489B-BD0F-CD89A73CAB3A}"/>
              </a:ext>
            </a:extLst>
          </p:cNvPr>
          <p:cNvSpPr>
            <a:spLocks noGrp="1"/>
          </p:cNvSpPr>
          <p:nvPr>
            <p:ph type="dt" sz="half" idx="10"/>
          </p:nvPr>
        </p:nvSpPr>
        <p:spPr>
          <a:xfrm>
            <a:off x="838200" y="6356350"/>
            <a:ext cx="2743200" cy="365125"/>
          </a:xfrm>
        </p:spPr>
        <p:txBody>
          <a:bodyPr rtlCol="0"/>
          <a:lstStyle/>
          <a:p>
            <a:pPr rtl="0"/>
            <a:r>
              <a:rPr lang="en-GB" dirty="0"/>
              <a:t>20</a:t>
            </a:r>
            <a:r>
              <a:rPr lang="hu-HU" dirty="0"/>
              <a:t>23</a:t>
            </a:r>
            <a:endParaRPr lang="en-GB" dirty="0"/>
          </a:p>
        </p:txBody>
      </p:sp>
      <p:sp>
        <p:nvSpPr>
          <p:cNvPr id="6" name="Slide Number Placeholder 5">
            <a:extLst>
              <a:ext uri="{FF2B5EF4-FFF2-40B4-BE49-F238E27FC236}">
                <a16:creationId xmlns:a16="http://schemas.microsoft.com/office/drawing/2014/main" id="{BAEFF51B-0E28-4171-AE7C-A31AAB42BC73}"/>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en-GB" smtClean="0"/>
              <a:pPr rtl="0"/>
              <a:t>12</a:t>
            </a:fld>
            <a:endParaRPr lang="en-GB"/>
          </a:p>
        </p:txBody>
      </p:sp>
      <p:sp>
        <p:nvSpPr>
          <p:cNvPr id="7" name="Content Placeholder 2">
            <a:extLst>
              <a:ext uri="{FF2B5EF4-FFF2-40B4-BE49-F238E27FC236}">
                <a16:creationId xmlns:a16="http://schemas.microsoft.com/office/drawing/2014/main" id="{66A1EF32-AFC4-9AFE-C4C7-82CAB80B9D9F}"/>
              </a:ext>
            </a:extLst>
          </p:cNvPr>
          <p:cNvSpPr txBox="1">
            <a:spLocks/>
          </p:cNvSpPr>
          <p:nvPr/>
        </p:nvSpPr>
        <p:spPr>
          <a:xfrm>
            <a:off x="5376399" y="1356705"/>
            <a:ext cx="5864534" cy="4906589"/>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lvl="0" indent="-342900" algn="just">
              <a:buSzPts val="1000"/>
              <a:buFont typeface="Symbol" panose="05050102010706020507" pitchFamily="18" charset="2"/>
              <a:buChar char=""/>
              <a:tabLst>
                <a:tab pos="457200" algn="l"/>
              </a:tabLst>
            </a:pPr>
            <a:r>
              <a:rPr lang="de-DE" sz="1800" dirty="0" err="1">
                <a:effectLst/>
                <a:latin typeface="Calibri" panose="020F0502020204030204" pitchFamily="34" charset="0"/>
                <a:ea typeface="Calibri" panose="020F0502020204030204" pitchFamily="34" charset="0"/>
              </a:rPr>
              <a:t>Machine</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learning</a:t>
            </a:r>
            <a:r>
              <a:rPr lang="de-DE" sz="1800" dirty="0">
                <a:effectLst/>
                <a:latin typeface="Calibri" panose="020F0502020204030204" pitchFamily="34" charset="0"/>
                <a:ea typeface="Calibri" panose="020F0502020204030204" pitchFamily="34" charset="0"/>
              </a:rPr>
              <a:t> </a:t>
            </a:r>
            <a:r>
              <a:rPr lang="hu-HU" sz="1800" dirty="0" err="1">
                <a:effectLst/>
                <a:latin typeface="Calibri" panose="020F0502020204030204" pitchFamily="34" charset="0"/>
                <a:ea typeface="Calibri" panose="020F0502020204030204" pitchFamily="34" charset="0"/>
              </a:rPr>
              <a:t>could</a:t>
            </a:r>
            <a:r>
              <a:rPr lang="hu-HU" sz="1800" dirty="0">
                <a:effectLst/>
                <a:latin typeface="Calibri" panose="020F0502020204030204" pitchFamily="34" charset="0"/>
                <a:ea typeface="Calibri" panose="020F0502020204030204" pitchFamily="34" charset="0"/>
              </a:rPr>
              <a:t> be a </a:t>
            </a:r>
            <a:r>
              <a:rPr lang="hu-HU" sz="1800" dirty="0" err="1">
                <a:effectLst/>
                <a:latin typeface="Calibri" panose="020F0502020204030204" pitchFamily="34" charset="0"/>
                <a:ea typeface="Calibri" panose="020F0502020204030204" pitchFamily="34" charset="0"/>
              </a:rPr>
              <a:t>possibble</a:t>
            </a:r>
            <a:r>
              <a:rPr lang="hu-HU"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solution</a:t>
            </a:r>
            <a:r>
              <a:rPr lang="hu-HU" sz="1800" dirty="0">
                <a:effectLst/>
                <a:latin typeface="Calibri" panose="020F0502020204030204" pitchFamily="34" charset="0"/>
                <a:ea typeface="Calibri" panose="020F0502020204030204" pitchFamily="34" charset="0"/>
              </a:rPr>
              <a:t> </a:t>
            </a:r>
            <a:r>
              <a:rPr lang="hu-HU" sz="1800" dirty="0" err="1">
                <a:effectLst/>
                <a:latin typeface="Calibri" panose="020F0502020204030204" pitchFamily="34" charset="0"/>
                <a:ea typeface="Calibri" panose="020F0502020204030204" pitchFamily="34" charset="0"/>
              </a:rPr>
              <a:t>for</a:t>
            </a:r>
            <a:r>
              <a:rPr lang="hu-HU" sz="1800" dirty="0">
                <a:effectLst/>
                <a:latin typeface="Calibri" panose="020F0502020204030204" pitchFamily="34" charset="0"/>
                <a:ea typeface="Calibri" panose="020F0502020204030204" pitchFamily="34" charset="0"/>
              </a:rPr>
              <a:t> </a:t>
            </a:r>
            <a:r>
              <a:rPr lang="hu-HU" sz="1800" dirty="0" err="1">
                <a:effectLst/>
                <a:latin typeface="Calibri" panose="020F0502020204030204" pitchFamily="34" charset="0"/>
                <a:ea typeface="Calibri" panose="020F0502020204030204" pitchFamily="34" charset="0"/>
              </a:rPr>
              <a:t>detecting</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attacks</a:t>
            </a:r>
            <a:r>
              <a:rPr lang="de-DE" sz="1800" dirty="0">
                <a:effectLst/>
                <a:latin typeface="Calibri" panose="020F0502020204030204" pitchFamily="34" charset="0"/>
                <a:ea typeface="Calibri" panose="020F0502020204030204" pitchFamily="34" charset="0"/>
              </a:rPr>
              <a:t>.</a:t>
            </a:r>
          </a:p>
          <a:p>
            <a:pPr marL="342900" lvl="0" indent="-342900" algn="just">
              <a:buSzPts val="1000"/>
              <a:buFont typeface="Symbol" panose="05050102010706020507" pitchFamily="18" charset="2"/>
              <a:buChar char=""/>
              <a:tabLst>
                <a:tab pos="457200" algn="l"/>
              </a:tabLst>
            </a:pPr>
            <a:r>
              <a:rPr lang="en-GB" sz="1800" dirty="0">
                <a:effectLst/>
                <a:latin typeface="Calibri" panose="020F0502020204030204" pitchFamily="34" charset="0"/>
                <a:ea typeface="Calibri" panose="020F0502020204030204" pitchFamily="34" charset="0"/>
              </a:rPr>
              <a:t>The </a:t>
            </a:r>
            <a:r>
              <a:rPr lang="hu-HU" sz="1800" i="1" dirty="0" err="1">
                <a:latin typeface="Calibri" panose="020F0502020204030204" pitchFamily="34" charset="0"/>
                <a:ea typeface="Calibri" panose="020F0502020204030204" pitchFamily="34" charset="0"/>
              </a:rPr>
              <a:t>Su</a:t>
            </a:r>
            <a:r>
              <a:rPr lang="en-GB" sz="1800" i="1" dirty="0" err="1">
                <a:effectLst/>
                <a:latin typeface="Calibri" panose="020F0502020204030204" pitchFamily="34" charset="0"/>
                <a:ea typeface="Calibri" panose="020F0502020204030204" pitchFamily="34" charset="0"/>
              </a:rPr>
              <a:t>pport</a:t>
            </a:r>
            <a:r>
              <a:rPr lang="en-GB" sz="1800" i="1" dirty="0">
                <a:effectLst/>
                <a:latin typeface="Calibri" panose="020F0502020204030204" pitchFamily="34" charset="0"/>
                <a:ea typeface="Calibri" panose="020F0502020204030204" pitchFamily="34" charset="0"/>
              </a:rPr>
              <a:t> </a:t>
            </a:r>
            <a:r>
              <a:rPr lang="hu-HU" sz="1800" i="1" dirty="0">
                <a:effectLst/>
                <a:latin typeface="Calibri" panose="020F0502020204030204" pitchFamily="34" charset="0"/>
                <a:ea typeface="Calibri" panose="020F0502020204030204" pitchFamily="34" charset="0"/>
              </a:rPr>
              <a:t>V</a:t>
            </a:r>
            <a:r>
              <a:rPr lang="en-GB" sz="1800" i="1" dirty="0" err="1">
                <a:effectLst/>
                <a:latin typeface="Calibri" panose="020F0502020204030204" pitchFamily="34" charset="0"/>
                <a:ea typeface="Calibri" panose="020F0502020204030204" pitchFamily="34" charset="0"/>
              </a:rPr>
              <a:t>ector</a:t>
            </a:r>
            <a:r>
              <a:rPr lang="en-GB" sz="1800" i="1" dirty="0">
                <a:effectLst/>
                <a:latin typeface="Calibri" panose="020F0502020204030204" pitchFamily="34" charset="0"/>
                <a:ea typeface="Calibri" panose="020F0502020204030204" pitchFamily="34" charset="0"/>
              </a:rPr>
              <a:t> </a:t>
            </a:r>
            <a:r>
              <a:rPr lang="hu-HU" sz="1800" i="1" dirty="0">
                <a:effectLst/>
                <a:latin typeface="Calibri" panose="020F0502020204030204" pitchFamily="34" charset="0"/>
                <a:ea typeface="Calibri" panose="020F0502020204030204" pitchFamily="34" charset="0"/>
              </a:rPr>
              <a:t>M</a:t>
            </a:r>
            <a:r>
              <a:rPr lang="en-GB" sz="1800" i="1" dirty="0" err="1">
                <a:effectLst/>
                <a:latin typeface="Calibri" panose="020F0502020204030204" pitchFamily="34" charset="0"/>
                <a:ea typeface="Calibri" panose="020F0502020204030204" pitchFamily="34" charset="0"/>
              </a:rPr>
              <a:t>achine</a:t>
            </a:r>
            <a:r>
              <a:rPr lang="hu-HU" sz="1800" i="1" dirty="0">
                <a:effectLst/>
                <a:latin typeface="Calibri" panose="020F0502020204030204" pitchFamily="34" charset="0"/>
                <a:ea typeface="Calibri" panose="020F0502020204030204" pitchFamily="34" charset="0"/>
              </a:rPr>
              <a:t>, </a:t>
            </a:r>
            <a:r>
              <a:rPr lang="hu-HU" sz="1800" i="1" dirty="0" err="1">
                <a:effectLst/>
                <a:latin typeface="Calibri" panose="020F0502020204030204" pitchFamily="34" charset="0"/>
                <a:ea typeface="Calibri" panose="020F0502020204030204" pitchFamily="34" charset="0"/>
              </a:rPr>
              <a:t>Naive</a:t>
            </a:r>
            <a:r>
              <a:rPr lang="hu-HU" sz="1800" i="1" dirty="0">
                <a:effectLst/>
                <a:latin typeface="Calibri" panose="020F0502020204030204" pitchFamily="34" charset="0"/>
                <a:ea typeface="Calibri" panose="020F0502020204030204" pitchFamily="34" charset="0"/>
              </a:rPr>
              <a:t> </a:t>
            </a:r>
            <a:r>
              <a:rPr lang="hu-HU" sz="1800" i="1" dirty="0" err="1">
                <a:effectLst/>
                <a:latin typeface="Calibri" panose="020F0502020204030204" pitchFamily="34" charset="0"/>
                <a:ea typeface="Calibri" panose="020F0502020204030204" pitchFamily="34" charset="0"/>
              </a:rPr>
              <a:t>Bayes</a:t>
            </a:r>
            <a:r>
              <a:rPr lang="hu-HU" sz="1800" i="1" dirty="0">
                <a:effectLst/>
                <a:latin typeface="Calibri" panose="020F0502020204030204" pitchFamily="34" charset="0"/>
                <a:ea typeface="Calibri" panose="020F0502020204030204" pitchFamily="34" charset="0"/>
              </a:rPr>
              <a:t>, </a:t>
            </a:r>
            <a:r>
              <a:rPr lang="hu-HU" sz="1800" i="1" dirty="0" err="1">
                <a:effectLst/>
                <a:latin typeface="Calibri" panose="020F0502020204030204" pitchFamily="34" charset="0"/>
                <a:ea typeface="Calibri" panose="020F0502020204030204" pitchFamily="34" charset="0"/>
              </a:rPr>
              <a:t>Logistic</a:t>
            </a:r>
            <a:r>
              <a:rPr lang="hu-HU" sz="1800" i="1" dirty="0">
                <a:effectLst/>
                <a:latin typeface="Calibri" panose="020F0502020204030204" pitchFamily="34" charset="0"/>
                <a:ea typeface="Calibri" panose="020F0502020204030204" pitchFamily="34" charset="0"/>
              </a:rPr>
              <a:t> </a:t>
            </a:r>
            <a:r>
              <a:rPr lang="hu-HU" sz="1800" i="1" dirty="0" err="1">
                <a:effectLst/>
                <a:latin typeface="Calibri" panose="020F0502020204030204" pitchFamily="34" charset="0"/>
                <a:ea typeface="Calibri" panose="020F0502020204030204" pitchFamily="34" charset="0"/>
              </a:rPr>
              <a:t>Regression</a:t>
            </a:r>
            <a:r>
              <a:rPr lang="en-GB" sz="1800" dirty="0">
                <a:effectLst/>
                <a:latin typeface="Calibri" panose="020F0502020204030204" pitchFamily="34" charset="0"/>
                <a:ea typeface="Calibri" panose="020F0502020204030204" pitchFamily="34" charset="0"/>
              </a:rPr>
              <a:t> yielded the most superior outcomes among all statistical learning models.</a:t>
            </a:r>
            <a:endParaRPr lang="hu-HU" sz="1800" dirty="0">
              <a:effectLst/>
              <a:latin typeface="Calibri" panose="020F0502020204030204" pitchFamily="34" charset="0"/>
              <a:ea typeface="Calibri" panose="020F0502020204030204" pitchFamily="34" charset="0"/>
            </a:endParaRPr>
          </a:p>
          <a:p>
            <a:pPr marL="342900" lvl="0" indent="-342900" algn="just">
              <a:buSzPts val="1000"/>
              <a:buFont typeface="Symbol" panose="05050102010706020507" pitchFamily="18" charset="2"/>
              <a:buChar char=""/>
              <a:tabLst>
                <a:tab pos="457200" algn="l"/>
              </a:tabLst>
            </a:pPr>
            <a:r>
              <a:rPr lang="de-DE" sz="1800" dirty="0">
                <a:effectLst/>
                <a:latin typeface="Calibri" panose="020F0502020204030204" pitchFamily="34" charset="0"/>
                <a:ea typeface="Calibri" panose="020F0502020204030204" pitchFamily="34" charset="0"/>
              </a:rPr>
              <a:t>Statistical </a:t>
            </a:r>
            <a:r>
              <a:rPr lang="de-DE" sz="1800" dirty="0" err="1">
                <a:effectLst/>
                <a:latin typeface="Calibri" panose="020F0502020204030204" pitchFamily="34" charset="0"/>
                <a:ea typeface="Calibri" panose="020F0502020204030204" pitchFamily="34" charset="0"/>
              </a:rPr>
              <a:t>learning</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algorithms</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alone</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may</a:t>
            </a:r>
            <a:r>
              <a:rPr lang="de-DE" sz="1800" dirty="0">
                <a:effectLst/>
                <a:latin typeface="Calibri" panose="020F0502020204030204" pitchFamily="34" charset="0"/>
                <a:ea typeface="Calibri" panose="020F0502020204030204" pitchFamily="34" charset="0"/>
              </a:rPr>
              <a:t> not </a:t>
            </a:r>
            <a:r>
              <a:rPr lang="de-DE" sz="1800" dirty="0" err="1">
                <a:effectLst/>
                <a:latin typeface="Calibri" panose="020F0502020204030204" pitchFamily="34" charset="0"/>
                <a:ea typeface="Calibri" panose="020F0502020204030204" pitchFamily="34" charset="0"/>
              </a:rPr>
              <a:t>be</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accurate</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enough</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to</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detect</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attacks</a:t>
            </a:r>
            <a:r>
              <a:rPr lang="de-DE" sz="1800" dirty="0">
                <a:effectLst/>
                <a:latin typeface="Calibri" panose="020F0502020204030204" pitchFamily="34" charset="0"/>
                <a:ea typeface="Calibri" panose="020F0502020204030204" pitchFamily="34" charset="0"/>
              </a:rPr>
              <a:t>, but in </a:t>
            </a:r>
            <a:r>
              <a:rPr lang="de-DE" sz="1800" dirty="0" err="1">
                <a:effectLst/>
                <a:latin typeface="Calibri" panose="020F0502020204030204" pitchFamily="34" charset="0"/>
                <a:ea typeface="Calibri" panose="020F0502020204030204" pitchFamily="34" charset="0"/>
              </a:rPr>
              <a:t>combination</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with</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other</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algorithms</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they</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can</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improve</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protection</a:t>
            </a:r>
            <a:r>
              <a:rPr lang="de-DE" sz="1800" dirty="0">
                <a:effectLst/>
                <a:latin typeface="Calibri" panose="020F0502020204030204" pitchFamily="34" charset="0"/>
                <a:ea typeface="Calibri" panose="020F0502020204030204" pitchFamily="34" charset="0"/>
              </a:rPr>
              <a:t> and </a:t>
            </a:r>
            <a:r>
              <a:rPr lang="de-DE" sz="1800" dirty="0" err="1">
                <a:effectLst/>
                <a:latin typeface="Calibri" panose="020F0502020204030204" pitchFamily="34" charset="0"/>
                <a:ea typeface="Calibri" panose="020F0502020204030204" pitchFamily="34" charset="0"/>
              </a:rPr>
              <a:t>optimize</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attack</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identification</a:t>
            </a:r>
            <a:r>
              <a:rPr lang="de-DE" sz="1800" dirty="0">
                <a:effectLst/>
                <a:latin typeface="Calibri" panose="020F0502020204030204" pitchFamily="34" charset="0"/>
                <a:ea typeface="Calibri" panose="020F0502020204030204" pitchFamily="34" charset="0"/>
              </a:rPr>
              <a:t>.</a:t>
            </a:r>
            <a:endParaRPr lang="hu-HU" sz="1800" dirty="0">
              <a:effectLst/>
              <a:latin typeface="Calibri" panose="020F0502020204030204" pitchFamily="34" charset="0"/>
              <a:ea typeface="Calibri" panose="020F0502020204030204" pitchFamily="34" charset="0"/>
            </a:endParaRPr>
          </a:p>
          <a:p>
            <a:pPr marL="342900" indent="-342900" algn="just">
              <a:buSzPts val="1000"/>
              <a:buFont typeface="Symbol" panose="05050102010706020507" pitchFamily="18" charset="2"/>
              <a:buChar char=""/>
              <a:tabLst>
                <a:tab pos="457200" algn="l"/>
              </a:tabLst>
            </a:pPr>
            <a:r>
              <a:rPr lang="en-GB" sz="1800" dirty="0">
                <a:effectLst/>
                <a:latin typeface="Calibri" panose="020F0502020204030204" pitchFamily="34" charset="0"/>
                <a:ea typeface="Calibri" panose="020F0502020204030204" pitchFamily="34" charset="0"/>
              </a:rPr>
              <a:t>Data packet detection in neural networks needs more research </a:t>
            </a:r>
            <a:endParaRPr lang="hu-HU" sz="1800" dirty="0">
              <a:latin typeface="Calibri" panose="020F0502020204030204" pitchFamily="34" charset="0"/>
              <a:ea typeface="Calibri" panose="020F0502020204030204" pitchFamily="34" charset="0"/>
            </a:endParaRPr>
          </a:p>
          <a:p>
            <a:pPr marL="342900" indent="-342900" algn="just">
              <a:buSzPts val="1000"/>
              <a:buFont typeface="Symbol" panose="05050102010706020507" pitchFamily="18" charset="2"/>
              <a:buChar char=""/>
              <a:tabLst>
                <a:tab pos="457200" algn="l"/>
              </a:tabLst>
            </a:pPr>
            <a:r>
              <a:rPr lang="de-DE" sz="1800" dirty="0" err="1">
                <a:effectLst/>
                <a:latin typeface="Calibri" panose="020F0502020204030204" pitchFamily="34" charset="0"/>
                <a:ea typeface="Calibri" panose="020F0502020204030204" pitchFamily="34" charset="0"/>
              </a:rPr>
              <a:t>Cyber</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security</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is</a:t>
            </a:r>
            <a:r>
              <a:rPr lang="de-DE" sz="1800" dirty="0">
                <a:effectLst/>
                <a:latin typeface="Calibri" panose="020F0502020204030204" pitchFamily="34" charset="0"/>
                <a:ea typeface="Calibri" panose="020F0502020204030204" pitchFamily="34" charset="0"/>
              </a:rPr>
              <a:t> an </a:t>
            </a:r>
            <a:r>
              <a:rPr lang="de-DE" sz="1800" dirty="0" err="1">
                <a:effectLst/>
                <a:latin typeface="Calibri" panose="020F0502020204030204" pitchFamily="34" charset="0"/>
                <a:ea typeface="Calibri" panose="020F0502020204030204" pitchFamily="34" charset="0"/>
              </a:rPr>
              <a:t>important</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issue</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that</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we</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need</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to</a:t>
            </a:r>
            <a:r>
              <a:rPr lang="de-DE" sz="1800" dirty="0">
                <a:effectLst/>
                <a:latin typeface="Calibri" panose="020F0502020204030204" pitchFamily="34" charset="0"/>
                <a:ea typeface="Calibri" panose="020F0502020204030204" pitchFamily="34" charset="0"/>
              </a:rPr>
              <a:t> </a:t>
            </a:r>
            <a:r>
              <a:rPr lang="de-DE" sz="1800" dirty="0" err="1">
                <a:effectLst/>
                <a:latin typeface="Calibri" panose="020F0502020204030204" pitchFamily="34" charset="0"/>
                <a:ea typeface="Calibri" panose="020F0502020204030204" pitchFamily="34" charset="0"/>
              </a:rPr>
              <a:t>improve</a:t>
            </a:r>
            <a:r>
              <a:rPr lang="de-DE" sz="1800" dirty="0">
                <a:effectLst/>
                <a:latin typeface="Calibri" panose="020F0502020204030204" pitchFamily="34" charset="0"/>
                <a:ea typeface="Calibri" panose="020F0502020204030204" pitchFamily="34" charset="0"/>
              </a:rPr>
              <a:t>.</a:t>
            </a:r>
          </a:p>
          <a:p>
            <a:pPr marL="0" lvl="0" indent="0" algn="just">
              <a:buSzPts val="1000"/>
              <a:buNone/>
              <a:tabLst>
                <a:tab pos="457200" algn="l"/>
              </a:tabLst>
            </a:pPr>
            <a:endParaRPr lang="de-DE" sz="1800" dirty="0">
              <a:effectLst/>
              <a:latin typeface="Calibri" panose="020F0502020204030204" pitchFamily="34" charset="0"/>
              <a:ea typeface="Calibri" panose="020F0502020204030204" pitchFamily="34" charset="0"/>
            </a:endParaRPr>
          </a:p>
        </p:txBody>
      </p:sp>
      <p:sp>
        <p:nvSpPr>
          <p:cNvPr id="10" name="Rectangle 1">
            <a:extLst>
              <a:ext uri="{FF2B5EF4-FFF2-40B4-BE49-F238E27FC236}">
                <a16:creationId xmlns:a16="http://schemas.microsoft.com/office/drawing/2014/main" id="{127AEE96-4EF6-3F15-9CF0-695F15A7D74A}"/>
              </a:ext>
            </a:extLst>
          </p:cNvPr>
          <p:cNvSpPr>
            <a:spLocks noChangeArrowheads="1"/>
          </p:cNvSpPr>
          <p:nvPr/>
        </p:nvSpPr>
        <p:spPr bwMode="auto">
          <a:xfrm>
            <a:off x="0" y="0"/>
            <a:ext cx="12192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 name="Rectangle 2">
            <a:extLst>
              <a:ext uri="{FF2B5EF4-FFF2-40B4-BE49-F238E27FC236}">
                <a16:creationId xmlns:a16="http://schemas.microsoft.com/office/drawing/2014/main" id="{9ABDC7E4-88A7-AB81-A2B3-E5E5E10BB5E0}"/>
              </a:ext>
            </a:extLst>
          </p:cNvPr>
          <p:cNvSpPr>
            <a:spLocks noChangeArrowheads="1"/>
          </p:cNvSpPr>
          <p:nvPr/>
        </p:nvSpPr>
        <p:spPr bwMode="auto">
          <a:xfrm>
            <a:off x="152400" y="152400"/>
            <a:ext cx="12192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201739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ctrTitle"/>
          </p:nvPr>
        </p:nvSpPr>
        <p:spPr>
          <a:xfrm>
            <a:off x="6312043" y="187498"/>
            <a:ext cx="2683329" cy="624086"/>
          </a:xfrm>
        </p:spPr>
        <p:txBody>
          <a:bodyPr rtlCol="0"/>
          <a:lstStyle/>
          <a:p>
            <a:pPr rtl="0"/>
            <a:r>
              <a:rPr lang="en-GB" b="1" u="sng" dirty="0"/>
              <a:t>THANK YOU</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type="subTitle" idx="1"/>
          </p:nvPr>
        </p:nvSpPr>
        <p:spPr>
          <a:xfrm>
            <a:off x="3270633" y="1187600"/>
            <a:ext cx="2862370" cy="1041897"/>
          </a:xfrm>
          <a:ln>
            <a:solidFill>
              <a:schemeClr val="bg1"/>
            </a:solidFill>
          </a:ln>
          <a:effectLst>
            <a:outerShdw blurRad="50800" dist="38100" dir="5400000" algn="t" rotWithShape="0">
              <a:prstClr val="black">
                <a:alpha val="40000"/>
              </a:prstClr>
            </a:outerShdw>
          </a:effectLst>
        </p:spPr>
        <p:txBody>
          <a:bodyPr rtlCol="0">
            <a:normAutofit/>
          </a:bodyPr>
          <a:lstStyle/>
          <a:p>
            <a:pPr algn="ctr" rtl="0"/>
            <a:r>
              <a:rPr lang="hu-HU" sz="1800" b="1" i="1" dirty="0"/>
              <a:t>Zoltán </a:t>
            </a:r>
            <a:r>
              <a:rPr lang="hu-HU" sz="1800" b="1" i="1" dirty="0" err="1"/>
              <a:t>Dobrády</a:t>
            </a:r>
            <a:endParaRPr lang="en-GB" sz="1800" b="1" i="1" dirty="0"/>
          </a:p>
          <a:p>
            <a:pPr algn="ctr" rtl="0"/>
            <a:r>
              <a:rPr lang="hu-HU" dirty="0" err="1"/>
              <a:t>zoltan.dobrady</a:t>
            </a:r>
            <a:r>
              <a:rPr lang="en-GB" dirty="0"/>
              <a:t>@</a:t>
            </a:r>
            <a:r>
              <a:rPr lang="hu-HU" dirty="0"/>
              <a:t>hotmail.com</a:t>
            </a:r>
            <a:endParaRPr lang="en-GB" dirty="0"/>
          </a:p>
        </p:txBody>
      </p:sp>
      <p:sp>
        <p:nvSpPr>
          <p:cNvPr id="4" name="Date Placeholder 3">
            <a:extLst>
              <a:ext uri="{FF2B5EF4-FFF2-40B4-BE49-F238E27FC236}">
                <a16:creationId xmlns:a16="http://schemas.microsoft.com/office/drawing/2014/main" id="{72DA7980-C870-4C9A-84FA-4120D8AF5DE8}"/>
              </a:ext>
            </a:extLst>
          </p:cNvPr>
          <p:cNvSpPr>
            <a:spLocks noGrp="1"/>
          </p:cNvSpPr>
          <p:nvPr>
            <p:ph type="dt" sz="half" idx="10"/>
          </p:nvPr>
        </p:nvSpPr>
        <p:spPr>
          <a:xfrm>
            <a:off x="4267200" y="6356350"/>
            <a:ext cx="1774371" cy="365125"/>
          </a:xfrm>
        </p:spPr>
        <p:txBody>
          <a:bodyPr rtlCol="0"/>
          <a:lstStyle/>
          <a:p>
            <a:pPr rtl="0"/>
            <a:r>
              <a:rPr lang="en-GB" dirty="0"/>
              <a:t>20</a:t>
            </a:r>
            <a:r>
              <a:rPr lang="hu-HU" dirty="0"/>
              <a:t>23</a:t>
            </a:r>
            <a:endParaRPr lang="en-GB" dirty="0"/>
          </a:p>
        </p:txBody>
      </p:sp>
      <p:sp>
        <p:nvSpPr>
          <p:cNvPr id="6" name="Slide Number Placeholder 5">
            <a:extLst>
              <a:ext uri="{FF2B5EF4-FFF2-40B4-BE49-F238E27FC236}">
                <a16:creationId xmlns:a16="http://schemas.microsoft.com/office/drawing/2014/main" id="{5EDCFF82-B70F-4971-9182-7C3AEA3CFD26}"/>
              </a:ext>
            </a:extLst>
          </p:cNvPr>
          <p:cNvSpPr>
            <a:spLocks noGrp="1"/>
          </p:cNvSpPr>
          <p:nvPr>
            <p:ph type="sldNum" sz="quarter" idx="12"/>
          </p:nvPr>
        </p:nvSpPr>
        <p:spPr>
          <a:xfrm>
            <a:off x="9579428" y="6356350"/>
            <a:ext cx="1774371" cy="365125"/>
          </a:xfrm>
        </p:spPr>
        <p:txBody>
          <a:bodyPr rtlCol="0"/>
          <a:lstStyle/>
          <a:p>
            <a:pPr rtl="0"/>
            <a:fld id="{B5CEABB6-07DC-46E8-9B57-56EC44A396E5}" type="slidenum">
              <a:rPr lang="en-GB" smtClean="0"/>
              <a:pPr rtl="0"/>
              <a:t>13</a:t>
            </a:fld>
            <a:endParaRPr lang="en-GB"/>
          </a:p>
        </p:txBody>
      </p:sp>
      <p:sp>
        <p:nvSpPr>
          <p:cNvPr id="7" name="Content Placeholder 2">
            <a:extLst>
              <a:ext uri="{FF2B5EF4-FFF2-40B4-BE49-F238E27FC236}">
                <a16:creationId xmlns:a16="http://schemas.microsoft.com/office/drawing/2014/main" id="{27442CBF-7BFB-42EE-5206-F297CDEB3C47}"/>
              </a:ext>
            </a:extLst>
          </p:cNvPr>
          <p:cNvSpPr txBox="1">
            <a:spLocks/>
          </p:cNvSpPr>
          <p:nvPr/>
        </p:nvSpPr>
        <p:spPr>
          <a:xfrm>
            <a:off x="9187641" y="1158293"/>
            <a:ext cx="2862370" cy="1041898"/>
          </a:xfrm>
          <a:prstGeom prst="rect">
            <a:avLst/>
          </a:prstGeom>
          <a:ln>
            <a:solidFill>
              <a:schemeClr val="bg1"/>
            </a:solidFill>
          </a:ln>
        </p:spPr>
        <p:txBody>
          <a:bodyPr vert="horz" lIns="91440" tIns="45720" rIns="91440" bIns="45720" rtlCol="0">
            <a:normAutofit/>
          </a:bodyPr>
          <a:lstStyle>
            <a:lvl1pPr marL="0" indent="0" algn="l" defTabSz="914400" rtl="0" eaLnBrk="1" latinLnBrk="0" hangingPunct="1">
              <a:lnSpc>
                <a:spcPct val="150000"/>
              </a:lnSpc>
              <a:spcBef>
                <a:spcPts val="1000"/>
              </a:spcBef>
              <a:buFont typeface="Arial" panose="020B0604020202020204" pitchFamily="34" charset="0"/>
              <a:buNone/>
              <a:defRPr sz="1400" kern="1200" spc="50" baseline="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r>
              <a:rPr lang="hu-HU" sz="1800" b="1" i="1" dirty="0"/>
              <a:t>Szilárd László Takács</a:t>
            </a:r>
          </a:p>
          <a:p>
            <a:pPr algn="ctr"/>
            <a:r>
              <a:rPr lang="de-DE" dirty="0"/>
              <a:t>s</a:t>
            </a:r>
            <a:r>
              <a:rPr lang="hu-HU" dirty="0" err="1"/>
              <a:t>zhilank</a:t>
            </a:r>
            <a:r>
              <a:rPr lang="de-DE" dirty="0"/>
              <a:t>@gmail.com</a:t>
            </a:r>
            <a:endParaRPr lang="en-GB" dirty="0"/>
          </a:p>
        </p:txBody>
      </p:sp>
      <p:pic>
        <p:nvPicPr>
          <p:cNvPr id="9" name="Picture 8">
            <a:extLst>
              <a:ext uri="{FF2B5EF4-FFF2-40B4-BE49-F238E27FC236}">
                <a16:creationId xmlns:a16="http://schemas.microsoft.com/office/drawing/2014/main" id="{58F05900-7BBF-8A0C-0B0C-DE791C202482}"/>
              </a:ext>
            </a:extLst>
          </p:cNvPr>
          <p:cNvPicPr>
            <a:picLocks noChangeAspect="1"/>
          </p:cNvPicPr>
          <p:nvPr/>
        </p:nvPicPr>
        <p:blipFill>
          <a:blip r:embed="rId3"/>
          <a:stretch>
            <a:fillRect/>
          </a:stretch>
        </p:blipFill>
        <p:spPr>
          <a:xfrm>
            <a:off x="5158675" y="3832891"/>
            <a:ext cx="4990063" cy="2092972"/>
          </a:xfrm>
          <a:prstGeom prst="rect">
            <a:avLst/>
          </a:prstGeom>
          <a:ln>
            <a:solidFill>
              <a:schemeClr val="bg1"/>
            </a:solidFill>
          </a:ln>
          <a:effectLst>
            <a:outerShdw blurRad="292100" dist="139700" dir="2700000" algn="tl" rotWithShape="0">
              <a:srgbClr val="333333">
                <a:alpha val="65000"/>
              </a:srgbClr>
            </a:outerShdw>
          </a:effectLst>
        </p:spPr>
      </p:pic>
      <p:sp>
        <p:nvSpPr>
          <p:cNvPr id="10" name="Content Placeholder 2">
            <a:extLst>
              <a:ext uri="{FF2B5EF4-FFF2-40B4-BE49-F238E27FC236}">
                <a16:creationId xmlns:a16="http://schemas.microsoft.com/office/drawing/2014/main" id="{A499B973-F178-A90A-B5D8-A6DA21FE89BB}"/>
              </a:ext>
            </a:extLst>
          </p:cNvPr>
          <p:cNvSpPr txBox="1">
            <a:spLocks/>
          </p:cNvSpPr>
          <p:nvPr/>
        </p:nvSpPr>
        <p:spPr>
          <a:xfrm>
            <a:off x="6222522" y="2444284"/>
            <a:ext cx="2862370" cy="970063"/>
          </a:xfrm>
          <a:prstGeom prst="rect">
            <a:avLst/>
          </a:prstGeom>
          <a:ln>
            <a:solidFill>
              <a:schemeClr val="bg1"/>
            </a:solidFill>
          </a:ln>
          <a:effectLst>
            <a:outerShdw blurRad="50800" dist="38100" dir="5400000" algn="t" rotWithShape="0">
              <a:prstClr val="black">
                <a:alpha val="40000"/>
              </a:prstClr>
            </a:outerShdw>
          </a:effectLst>
        </p:spPr>
        <p:txBody>
          <a:bodyPr vert="horz" lIns="91440" tIns="45720" rIns="91440" bIns="45720" rtlCol="0">
            <a:normAutofit/>
          </a:bodyPr>
          <a:lstStyle>
            <a:lvl1pPr marL="0" indent="0" algn="l" defTabSz="914400" rtl="0" eaLnBrk="1" latinLnBrk="0" hangingPunct="1">
              <a:lnSpc>
                <a:spcPct val="150000"/>
              </a:lnSpc>
              <a:spcBef>
                <a:spcPts val="1000"/>
              </a:spcBef>
              <a:buFont typeface="Arial" panose="020B0604020202020204" pitchFamily="34" charset="0"/>
              <a:buNone/>
              <a:defRPr sz="1400" kern="1200" spc="50" baseline="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r>
              <a:rPr lang="de-DE" sz="1800" b="1" i="1" dirty="0"/>
              <a:t>Tim</a:t>
            </a:r>
            <a:r>
              <a:rPr lang="hu-HU" sz="1800" b="1" i="1" dirty="0"/>
              <a:t>ó</a:t>
            </a:r>
            <a:r>
              <a:rPr lang="de-DE" sz="1800" b="1" i="1" dirty="0"/>
              <a:t>t </a:t>
            </a:r>
            <a:r>
              <a:rPr lang="de-DE" sz="1800" b="1" i="1" dirty="0" err="1"/>
              <a:t>Hidv</a:t>
            </a:r>
            <a:r>
              <a:rPr lang="hu-HU" sz="1800" b="1" i="1" dirty="0"/>
              <a:t>é</a:t>
            </a:r>
            <a:r>
              <a:rPr lang="de-DE" sz="1800" b="1" i="1" dirty="0" err="1"/>
              <a:t>gi</a:t>
            </a:r>
            <a:endParaRPr lang="en-GB" sz="1800" b="1" i="1" dirty="0"/>
          </a:p>
          <a:p>
            <a:pPr algn="ctr"/>
            <a:r>
              <a:rPr lang="hu-HU" dirty="0"/>
              <a:t>t</a:t>
            </a:r>
            <a:r>
              <a:rPr lang="de-DE" dirty="0" err="1"/>
              <a:t>imot.hidvegi</a:t>
            </a:r>
            <a:r>
              <a:rPr lang="en-GB" dirty="0"/>
              <a:t>@</a:t>
            </a:r>
            <a:r>
              <a:rPr lang="hu-HU" dirty="0"/>
              <a:t>cyberseclab.eu</a:t>
            </a:r>
            <a:endParaRPr lang="en-GB" dirty="0"/>
          </a:p>
        </p:txBody>
      </p:sp>
    </p:spTree>
    <p:extLst>
      <p:ext uri="{BB962C8B-B14F-4D97-AF65-F5344CB8AC3E}">
        <p14:creationId xmlns:p14="http://schemas.microsoft.com/office/powerpoint/2010/main" val="2436493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 uri="{C183D7F6-B498-43B3-948B-1728B52AA6E4}">
                <adec:decorative xmlns:adec="http://schemas.microsoft.com/office/drawing/2017/decorative" val="0"/>
              </a:ext>
            </a:extLst>
          </p:cNvPr>
          <p:cNvSpPr>
            <a:spLocks noGrp="1"/>
          </p:cNvSpPr>
          <p:nvPr>
            <p:ph type="title"/>
          </p:nvPr>
        </p:nvSpPr>
        <p:spPr>
          <a:xfrm>
            <a:off x="1227481" y="0"/>
            <a:ext cx="3171825" cy="1325563"/>
          </a:xfrm>
        </p:spPr>
        <p:txBody>
          <a:bodyPr rtlCol="0"/>
          <a:lstStyle/>
          <a:p>
            <a:pPr algn="ctr" rtl="0"/>
            <a:r>
              <a:rPr lang="en-GB" b="1" u="sng" dirty="0"/>
              <a:t>ABOUT US</a:t>
            </a:r>
          </a:p>
        </p:txBody>
      </p:sp>
      <p:sp>
        <p:nvSpPr>
          <p:cNvPr id="3" name="Subtitle 2">
            <a:extLst>
              <a:ext uri="{FF2B5EF4-FFF2-40B4-BE49-F238E27FC236}">
                <a16:creationId xmlns:a16="http://schemas.microsoft.com/office/drawing/2014/main" id="{35E3EA69-4E0E-41BD-8095-A124225A2647}"/>
              </a:ext>
              <a:ext uri="{C183D7F6-B498-43B3-948B-1728B52AA6E4}">
                <adec:decorative xmlns:adec="http://schemas.microsoft.com/office/drawing/2017/decorative" val="0"/>
              </a:ext>
            </a:extLst>
          </p:cNvPr>
          <p:cNvSpPr>
            <a:spLocks noGrp="1"/>
          </p:cNvSpPr>
          <p:nvPr>
            <p:ph idx="1"/>
          </p:nvPr>
        </p:nvSpPr>
        <p:spPr>
          <a:xfrm>
            <a:off x="636723" y="1810991"/>
            <a:ext cx="4353340" cy="4351269"/>
          </a:xfrm>
        </p:spPr>
        <p:txBody>
          <a:bodyPr rtlCol="0">
            <a:noAutofit/>
          </a:bodyPr>
          <a:lstStyle/>
          <a:p>
            <a:r>
              <a:rPr lang="hu-HU" sz="1800" b="1" u="sng" dirty="0">
                <a:solidFill>
                  <a:srgbClr val="FFFFFF"/>
                </a:solidFill>
                <a:latin typeface="Lato" panose="020F0502020204030203" pitchFamily="34" charset="0"/>
              </a:rPr>
              <a:t>T</a:t>
            </a:r>
            <a:r>
              <a:rPr lang="en-GB" sz="1800" b="1" u="sng" dirty="0">
                <a:solidFill>
                  <a:srgbClr val="FFFFFF"/>
                </a:solidFill>
                <a:effectLst/>
                <a:latin typeface="Lato" panose="020F0502020204030203" pitchFamily="34" charset="0"/>
              </a:rPr>
              <a:t>he name of our research team</a:t>
            </a:r>
            <a:r>
              <a:rPr lang="hu-HU" sz="1800" b="1" u="sng" dirty="0">
                <a:solidFill>
                  <a:srgbClr val="FFFFFF"/>
                </a:solidFill>
                <a:effectLst/>
                <a:latin typeface="Lato" panose="020F0502020204030203" pitchFamily="34" charset="0"/>
              </a:rPr>
              <a:t>:</a:t>
            </a:r>
          </a:p>
          <a:p>
            <a:pPr algn="ctr"/>
            <a:r>
              <a:rPr lang="hu-HU" sz="1800" b="1" i="1" dirty="0">
                <a:solidFill>
                  <a:srgbClr val="FFFFFF"/>
                </a:solidFill>
                <a:effectLst/>
                <a:latin typeface="Lato" panose="020F0502020204030203" pitchFamily="34" charset="0"/>
              </a:rPr>
              <a:t>„</a:t>
            </a:r>
            <a:r>
              <a:rPr lang="en-GB" sz="1800" b="1" i="1" dirty="0">
                <a:solidFill>
                  <a:srgbClr val="FFFFFF"/>
                </a:solidFill>
                <a:effectLst/>
                <a:latin typeface="Lato" panose="020F0502020204030203" pitchFamily="34" charset="0"/>
              </a:rPr>
              <a:t>Industrial and Research Lab for Cybersecurity</a:t>
            </a:r>
            <a:r>
              <a:rPr lang="hu-HU" sz="1800" b="1" i="1" dirty="0">
                <a:solidFill>
                  <a:srgbClr val="FFFFFF"/>
                </a:solidFill>
                <a:effectLst/>
                <a:latin typeface="Lato" panose="020F0502020204030203" pitchFamily="34" charset="0"/>
              </a:rPr>
              <a:t>”</a:t>
            </a:r>
          </a:p>
          <a:p>
            <a:r>
              <a:rPr lang="hu-HU" sz="1800" b="1" u="sng" dirty="0" err="1">
                <a:solidFill>
                  <a:srgbClr val="FFFFFF"/>
                </a:solidFill>
                <a:effectLst/>
                <a:latin typeface="Lato" panose="020F0502020204030203" pitchFamily="34" charset="0"/>
              </a:rPr>
              <a:t>Domain</a:t>
            </a:r>
            <a:r>
              <a:rPr lang="hu-HU" sz="1800" b="1" u="sng" dirty="0">
                <a:solidFill>
                  <a:srgbClr val="FFFFFF"/>
                </a:solidFill>
                <a:effectLst/>
                <a:latin typeface="Lato" panose="020F0502020204030203" pitchFamily="34" charset="0"/>
              </a:rPr>
              <a:t>:</a:t>
            </a:r>
            <a:r>
              <a:rPr lang="hu-HU" sz="1800" b="1" i="1" dirty="0">
                <a:solidFill>
                  <a:srgbClr val="FFFFFF"/>
                </a:solidFill>
                <a:effectLst/>
                <a:latin typeface="Lato" panose="020F0502020204030203" pitchFamily="34" charset="0"/>
              </a:rPr>
              <a:t> </a:t>
            </a:r>
          </a:p>
          <a:p>
            <a:pPr algn="ctr"/>
            <a:r>
              <a:rPr lang="en-GB" sz="1800" b="1" i="1" dirty="0">
                <a:solidFill>
                  <a:srgbClr val="00B0F0"/>
                </a:solidFill>
                <a:effectLst/>
                <a:latin typeface="Lato" panose="020F0502020204030203" pitchFamily="34" charset="0"/>
              </a:rPr>
              <a:t>https://cyberseclab.eu/</a:t>
            </a:r>
          </a:p>
          <a:p>
            <a:pPr algn="just"/>
            <a:r>
              <a:rPr lang="en-GB" sz="1800" b="1" i="0" u="sng" dirty="0">
                <a:effectLst/>
                <a:latin typeface="Lato" panose="020F0502020204030203" pitchFamily="34" charset="0"/>
              </a:rPr>
              <a:t>Research area:</a:t>
            </a:r>
            <a:endParaRPr lang="hu-HU" sz="1800" b="1" i="0" u="sng" dirty="0">
              <a:effectLst/>
              <a:latin typeface="Lato" panose="020F0502020204030203" pitchFamily="34" charset="0"/>
            </a:endParaRPr>
          </a:p>
          <a:p>
            <a:pPr algn="ctr"/>
            <a:r>
              <a:rPr lang="en-GB" sz="1800" b="1" dirty="0">
                <a:latin typeface="Lato" panose="020F0502020204030203" pitchFamily="34" charset="0"/>
              </a:rPr>
              <a:t>Artificial intelligence applied to automotive and industrial systems.</a:t>
            </a:r>
            <a:endParaRPr lang="hu-HU" sz="1800" b="1" dirty="0">
              <a:latin typeface="Lato" panose="020F0502020204030203" pitchFamily="34" charset="0"/>
            </a:endParaRPr>
          </a:p>
        </p:txBody>
      </p:sp>
      <p:sp>
        <p:nvSpPr>
          <p:cNvPr id="6" name="Date Placeholder 5">
            <a:extLst>
              <a:ext uri="{FF2B5EF4-FFF2-40B4-BE49-F238E27FC236}">
                <a16:creationId xmlns:a16="http://schemas.microsoft.com/office/drawing/2014/main" id="{B69DF042-37C5-4E09-AA4C-AA66649C9533}"/>
              </a:ext>
            </a:extLst>
          </p:cNvPr>
          <p:cNvSpPr>
            <a:spLocks noGrp="1"/>
          </p:cNvSpPr>
          <p:nvPr>
            <p:ph type="dt" sz="half" idx="10"/>
          </p:nvPr>
        </p:nvSpPr>
        <p:spPr>
          <a:xfrm>
            <a:off x="636723" y="6356350"/>
            <a:ext cx="985157" cy="365125"/>
          </a:xfrm>
        </p:spPr>
        <p:txBody>
          <a:bodyPr rtlCol="0"/>
          <a:lstStyle/>
          <a:p>
            <a:pPr rtl="0"/>
            <a:r>
              <a:rPr lang="en-GB" dirty="0"/>
              <a:t>20</a:t>
            </a:r>
            <a:r>
              <a:rPr lang="hu-HU" dirty="0"/>
              <a:t>23</a:t>
            </a:r>
            <a:endParaRPr lang="en-GB" dirty="0"/>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5536305" y="6356350"/>
            <a:ext cx="987552" cy="365125"/>
          </a:xfrm>
        </p:spPr>
        <p:txBody>
          <a:bodyPr rtlCol="0"/>
          <a:lstStyle/>
          <a:p>
            <a:pPr rtl="0"/>
            <a:fld id="{19B51A1E-902D-48AF-9020-955120F399B6}" type="slidenum">
              <a:rPr lang="en-GB" smtClean="0"/>
              <a:pPr/>
              <a:t>2</a:t>
            </a:fld>
            <a:endParaRPr lang="en-GB"/>
          </a:p>
        </p:txBody>
      </p:sp>
      <p:pic>
        <p:nvPicPr>
          <p:cNvPr id="8" name="Picture 7">
            <a:extLst>
              <a:ext uri="{FF2B5EF4-FFF2-40B4-BE49-F238E27FC236}">
                <a16:creationId xmlns:a16="http://schemas.microsoft.com/office/drawing/2014/main" id="{A1A46885-3153-C361-A276-D472C8231B3F}"/>
              </a:ext>
            </a:extLst>
          </p:cNvPr>
          <p:cNvPicPr>
            <a:picLocks noChangeAspect="1"/>
          </p:cNvPicPr>
          <p:nvPr/>
        </p:nvPicPr>
        <p:blipFill>
          <a:blip r:embed="rId3"/>
          <a:stretch>
            <a:fillRect/>
          </a:stretch>
        </p:blipFill>
        <p:spPr>
          <a:xfrm>
            <a:off x="6475706" y="2581806"/>
            <a:ext cx="4990063" cy="2092972"/>
          </a:xfrm>
          <a:prstGeom prst="rect">
            <a:avLst/>
          </a:prstGeom>
          <a:ln>
            <a:solidFill>
              <a:schemeClr val="bg1"/>
            </a:solid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243494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2062136" y="0"/>
            <a:ext cx="8421688" cy="1325563"/>
          </a:xfrm>
        </p:spPr>
        <p:txBody>
          <a:bodyPr rtlCol="0"/>
          <a:lstStyle/>
          <a:p>
            <a:pPr rtl="0"/>
            <a:r>
              <a:rPr lang="hu-HU" dirty="0"/>
              <a:t>Network </a:t>
            </a:r>
            <a:r>
              <a:rPr lang="en-GB" dirty="0"/>
              <a:t>OVERVIEW</a:t>
            </a:r>
          </a:p>
        </p:txBody>
      </p:sp>
      <p:sp>
        <p:nvSpPr>
          <p:cNvPr id="9" name="Date Placeholder 8">
            <a:extLst>
              <a:ext uri="{FF2B5EF4-FFF2-40B4-BE49-F238E27FC236}">
                <a16:creationId xmlns:a16="http://schemas.microsoft.com/office/drawing/2014/main" id="{7B78F7A0-88C5-4940-B21C-099F472F39F9}"/>
              </a:ext>
            </a:extLst>
          </p:cNvPr>
          <p:cNvSpPr>
            <a:spLocks noGrp="1"/>
          </p:cNvSpPr>
          <p:nvPr>
            <p:ph type="dt" sz="half" idx="10"/>
          </p:nvPr>
        </p:nvSpPr>
        <p:spPr>
          <a:xfrm>
            <a:off x="318051" y="6356350"/>
            <a:ext cx="2743200" cy="365125"/>
          </a:xfrm>
        </p:spPr>
        <p:txBody>
          <a:bodyPr rtlCol="0"/>
          <a:lstStyle/>
          <a:p>
            <a:pPr rtl="0"/>
            <a:r>
              <a:rPr lang="en-GB" dirty="0"/>
              <a:t>20</a:t>
            </a:r>
            <a:r>
              <a:rPr lang="hu-HU" dirty="0"/>
              <a:t>23</a:t>
            </a:r>
          </a:p>
        </p:txBody>
      </p:sp>
      <p:sp>
        <p:nvSpPr>
          <p:cNvPr id="11" name="Slide Number Placeholder 10">
            <a:extLst>
              <a:ext uri="{FF2B5EF4-FFF2-40B4-BE49-F238E27FC236}">
                <a16:creationId xmlns:a16="http://schemas.microsoft.com/office/drawing/2014/main" id="{BAD5B6F4-0A90-447A-A1AE-D75C934B6B29}"/>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en-GB" smtClean="0"/>
              <a:pPr rtl="0"/>
              <a:t>3</a:t>
            </a:fld>
            <a:endParaRPr lang="en-GB" dirty="0"/>
          </a:p>
        </p:txBody>
      </p:sp>
      <p:pic>
        <p:nvPicPr>
          <p:cNvPr id="25" name="Picture 24">
            <a:extLst>
              <a:ext uri="{FF2B5EF4-FFF2-40B4-BE49-F238E27FC236}">
                <a16:creationId xmlns:a16="http://schemas.microsoft.com/office/drawing/2014/main" id="{3641BE74-6623-82F7-EC67-5E2FC82C714C}"/>
              </a:ext>
            </a:extLst>
          </p:cNvPr>
          <p:cNvPicPr>
            <a:picLocks noChangeAspect="1"/>
          </p:cNvPicPr>
          <p:nvPr/>
        </p:nvPicPr>
        <p:blipFill>
          <a:blip r:embed="rId3"/>
          <a:stretch>
            <a:fillRect/>
          </a:stretch>
        </p:blipFill>
        <p:spPr>
          <a:xfrm>
            <a:off x="0" y="1295154"/>
            <a:ext cx="7922834" cy="4267691"/>
          </a:xfrm>
          <a:prstGeom prst="rect">
            <a:avLst/>
          </a:prstGeom>
        </p:spPr>
      </p:pic>
      <p:sp>
        <p:nvSpPr>
          <p:cNvPr id="27" name="TextBox 26">
            <a:extLst>
              <a:ext uri="{FF2B5EF4-FFF2-40B4-BE49-F238E27FC236}">
                <a16:creationId xmlns:a16="http://schemas.microsoft.com/office/drawing/2014/main" id="{2A7437DC-3848-12D3-C064-9173441F6B1F}"/>
              </a:ext>
            </a:extLst>
          </p:cNvPr>
          <p:cNvSpPr txBox="1"/>
          <p:nvPr/>
        </p:nvSpPr>
        <p:spPr>
          <a:xfrm>
            <a:off x="4269009" y="992692"/>
            <a:ext cx="3509134" cy="369332"/>
          </a:xfrm>
          <a:prstGeom prst="rect">
            <a:avLst/>
          </a:prstGeom>
          <a:noFill/>
        </p:spPr>
        <p:txBody>
          <a:bodyPr wrap="square" rtlCol="0">
            <a:spAutoFit/>
          </a:bodyPr>
          <a:lstStyle/>
          <a:p>
            <a:r>
              <a:rPr lang="hu-HU" dirty="0">
                <a:solidFill>
                  <a:schemeClr val="accent6">
                    <a:lumMod val="75000"/>
                  </a:schemeClr>
                </a:solidFill>
              </a:rPr>
              <a:t>OT NETWORK</a:t>
            </a:r>
            <a:endParaRPr lang="en-GB" dirty="0">
              <a:solidFill>
                <a:schemeClr val="accent6">
                  <a:lumMod val="75000"/>
                </a:schemeClr>
              </a:solidFill>
            </a:endParaRPr>
          </a:p>
        </p:txBody>
      </p:sp>
      <p:sp>
        <p:nvSpPr>
          <p:cNvPr id="28" name="TextBox 27">
            <a:extLst>
              <a:ext uri="{FF2B5EF4-FFF2-40B4-BE49-F238E27FC236}">
                <a16:creationId xmlns:a16="http://schemas.microsoft.com/office/drawing/2014/main" id="{EE5E8689-83B4-1DE2-3E24-7BA68F431DFD}"/>
              </a:ext>
            </a:extLst>
          </p:cNvPr>
          <p:cNvSpPr txBox="1"/>
          <p:nvPr/>
        </p:nvSpPr>
        <p:spPr>
          <a:xfrm>
            <a:off x="1884686" y="992692"/>
            <a:ext cx="3509134" cy="369332"/>
          </a:xfrm>
          <a:prstGeom prst="rect">
            <a:avLst/>
          </a:prstGeom>
          <a:noFill/>
        </p:spPr>
        <p:txBody>
          <a:bodyPr wrap="square" rtlCol="0">
            <a:spAutoFit/>
          </a:bodyPr>
          <a:lstStyle/>
          <a:p>
            <a:r>
              <a:rPr lang="hu-HU" dirty="0">
                <a:solidFill>
                  <a:schemeClr val="accent2">
                    <a:lumMod val="75000"/>
                  </a:schemeClr>
                </a:solidFill>
              </a:rPr>
              <a:t>IT NETWORK</a:t>
            </a:r>
            <a:endParaRPr lang="en-GB" dirty="0">
              <a:solidFill>
                <a:schemeClr val="accent2">
                  <a:lumMod val="75000"/>
                </a:schemeClr>
              </a:solidFill>
            </a:endParaRPr>
          </a:p>
        </p:txBody>
      </p:sp>
      <p:sp>
        <p:nvSpPr>
          <p:cNvPr id="29" name="TextBox 28">
            <a:extLst>
              <a:ext uri="{FF2B5EF4-FFF2-40B4-BE49-F238E27FC236}">
                <a16:creationId xmlns:a16="http://schemas.microsoft.com/office/drawing/2014/main" id="{B2D5AF77-FA34-9F84-3302-94F3E6AB9D3D}"/>
              </a:ext>
            </a:extLst>
          </p:cNvPr>
          <p:cNvSpPr txBox="1"/>
          <p:nvPr/>
        </p:nvSpPr>
        <p:spPr>
          <a:xfrm>
            <a:off x="318051" y="5484956"/>
            <a:ext cx="7460092" cy="276999"/>
          </a:xfrm>
          <a:prstGeom prst="rect">
            <a:avLst/>
          </a:prstGeom>
          <a:noFill/>
        </p:spPr>
        <p:txBody>
          <a:bodyPr wrap="square" rtlCol="0">
            <a:spAutoFit/>
          </a:bodyPr>
          <a:lstStyle/>
          <a:p>
            <a:r>
              <a:rPr lang="en-GB" sz="1200" u="sng" dirty="0"/>
              <a:t>Source</a:t>
            </a:r>
            <a:r>
              <a:rPr lang="hu-HU" sz="1200" dirty="0"/>
              <a:t>: inprosec</a:t>
            </a:r>
            <a:endParaRPr lang="en-GB" sz="1200" dirty="0"/>
          </a:p>
        </p:txBody>
      </p:sp>
      <p:sp>
        <p:nvSpPr>
          <p:cNvPr id="30" name="TextBox 29">
            <a:extLst>
              <a:ext uri="{FF2B5EF4-FFF2-40B4-BE49-F238E27FC236}">
                <a16:creationId xmlns:a16="http://schemas.microsoft.com/office/drawing/2014/main" id="{6CA1EFBD-11E5-9D21-EAF4-DC46B41E09AB}"/>
              </a:ext>
            </a:extLst>
          </p:cNvPr>
          <p:cNvSpPr txBox="1"/>
          <p:nvPr/>
        </p:nvSpPr>
        <p:spPr>
          <a:xfrm>
            <a:off x="7922834" y="1692082"/>
            <a:ext cx="3811988" cy="3970318"/>
          </a:xfrm>
          <a:prstGeom prst="rect">
            <a:avLst/>
          </a:prstGeom>
          <a:noFill/>
        </p:spPr>
        <p:txBody>
          <a:bodyPr wrap="square" rtlCol="0">
            <a:spAutoFit/>
          </a:bodyPr>
          <a:lstStyle/>
          <a:p>
            <a:pPr marL="285750" indent="-285750" algn="just">
              <a:buFont typeface="Arial" panose="020B0604020202020204" pitchFamily="34" charset="0"/>
              <a:buChar char="•"/>
            </a:pPr>
            <a:r>
              <a:rPr lang="en-GB" b="0" i="0" dirty="0">
                <a:effectLst/>
                <a:latin typeface="Söhne"/>
              </a:rPr>
              <a:t>An OT (Operational Technology) network refers to a specific type of network used in industrial and critical infrastructure environments.</a:t>
            </a:r>
            <a:endParaRPr lang="hu-HU" b="0" i="0" dirty="0">
              <a:effectLst/>
              <a:latin typeface="Söhne"/>
            </a:endParaRPr>
          </a:p>
          <a:p>
            <a:pPr algn="just"/>
            <a:endParaRPr lang="hu-HU" dirty="0"/>
          </a:p>
          <a:p>
            <a:pPr marL="285750" indent="-285750" algn="just">
              <a:buFont typeface="Arial" panose="020B0604020202020204" pitchFamily="34" charset="0"/>
              <a:buChar char="•"/>
            </a:pPr>
            <a:r>
              <a:rPr lang="en-GB" dirty="0"/>
              <a:t>This is the communication between the machine</a:t>
            </a:r>
            <a:r>
              <a:rPr lang="hu-HU" dirty="0"/>
              <a:t> (PLC)</a:t>
            </a:r>
            <a:r>
              <a:rPr lang="en-GB" dirty="0"/>
              <a:t> units</a:t>
            </a:r>
            <a:endParaRPr lang="hu-HU" dirty="0"/>
          </a:p>
          <a:p>
            <a:pPr marL="285750" indent="-285750" algn="just">
              <a:buFont typeface="Arial" panose="020B0604020202020204" pitchFamily="34" charset="0"/>
              <a:buChar char="•"/>
            </a:pPr>
            <a:endParaRPr lang="hu-HU" dirty="0"/>
          </a:p>
          <a:p>
            <a:pPr marL="285750" indent="-285750" algn="just">
              <a:buFont typeface="Arial" panose="020B0604020202020204" pitchFamily="34" charset="0"/>
              <a:buChar char="•"/>
            </a:pPr>
            <a:r>
              <a:rPr lang="en-GB" dirty="0"/>
              <a:t>Includes communication of peripherals (e.g. Prof</a:t>
            </a:r>
            <a:r>
              <a:rPr lang="hu-HU" dirty="0"/>
              <a:t>i</a:t>
            </a:r>
            <a:r>
              <a:rPr lang="en-GB" dirty="0"/>
              <a:t>NET, ProfiBUS, </a:t>
            </a:r>
            <a:r>
              <a:rPr lang="en-GB" dirty="0" err="1"/>
              <a:t>ec</a:t>
            </a:r>
            <a:r>
              <a:rPr lang="hu-HU" dirty="0"/>
              <a:t>t</a:t>
            </a:r>
            <a:r>
              <a:rPr lang="en-GB" dirty="0"/>
              <a:t>.) to the machine</a:t>
            </a:r>
            <a:endParaRPr lang="hu-HU" dirty="0"/>
          </a:p>
          <a:p>
            <a:pPr algn="just"/>
            <a:endParaRPr lang="hu-HU" dirty="0"/>
          </a:p>
          <a:p>
            <a:pPr marL="285750" indent="-285750" algn="just">
              <a:buFont typeface="Arial" panose="020B0604020202020204" pitchFamily="34" charset="0"/>
              <a:buChar char="•"/>
            </a:pPr>
            <a:r>
              <a:rPr lang="en-GB" dirty="0">
                <a:effectLst/>
                <a:latin typeface="Segoe UI Web (West European)"/>
              </a:rPr>
              <a:t>Our research analyses data packets on this network</a:t>
            </a:r>
            <a:endParaRPr lang="hu-HU" dirty="0"/>
          </a:p>
        </p:txBody>
      </p:sp>
    </p:spTree>
    <p:extLst>
      <p:ext uri="{BB962C8B-B14F-4D97-AF65-F5344CB8AC3E}">
        <p14:creationId xmlns:p14="http://schemas.microsoft.com/office/powerpoint/2010/main" val="37219473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3535866" y="189540"/>
            <a:ext cx="4082142" cy="585788"/>
          </a:xfrm>
        </p:spPr>
        <p:txBody>
          <a:bodyPr rtlCol="0"/>
          <a:lstStyle/>
          <a:p>
            <a:pPr algn="ctr" rtl="0"/>
            <a:r>
              <a:rPr lang="en-GB" b="1" u="sng" dirty="0"/>
              <a:t>PROBLEM</a:t>
            </a:r>
          </a:p>
        </p:txBody>
      </p:sp>
      <p:sp>
        <p:nvSpPr>
          <p:cNvPr id="3" name="Content Placeholder 2">
            <a:extLst>
              <a:ext uri="{FF2B5EF4-FFF2-40B4-BE49-F238E27FC236}">
                <a16:creationId xmlns:a16="http://schemas.microsoft.com/office/drawing/2014/main" id="{7D779DE4-CAEA-4617-897E-FEC9A2AC2D6A}"/>
              </a:ext>
            </a:extLst>
          </p:cNvPr>
          <p:cNvSpPr>
            <a:spLocks noGrp="1"/>
          </p:cNvSpPr>
          <p:nvPr>
            <p:ph type="body" sz="quarter" idx="13"/>
          </p:nvPr>
        </p:nvSpPr>
        <p:spPr>
          <a:xfrm>
            <a:off x="148318" y="1481138"/>
            <a:ext cx="2141764" cy="514350"/>
          </a:xfrm>
        </p:spPr>
        <p:txBody>
          <a:bodyPr vert="horz" lIns="91440" tIns="45720" rIns="91440" bIns="45720" rtlCol="0" anchor="ctr">
            <a:normAutofit/>
          </a:bodyPr>
          <a:lstStyle/>
          <a:p>
            <a:r>
              <a:rPr lang="en-GB" dirty="0">
                <a:effectLst/>
                <a:latin typeface="Segoe UI Web (West European)"/>
              </a:rPr>
              <a:t>Vulnerability</a:t>
            </a:r>
          </a:p>
        </p:txBody>
      </p:sp>
      <p:sp>
        <p:nvSpPr>
          <p:cNvPr id="4" name="Text Placeholder 3">
            <a:extLst>
              <a:ext uri="{FF2B5EF4-FFF2-40B4-BE49-F238E27FC236}">
                <a16:creationId xmlns:a16="http://schemas.microsoft.com/office/drawing/2014/main" id="{F5FF1291-56EB-4A7B-A198-1D91F9ECC5D3}"/>
              </a:ext>
            </a:extLst>
          </p:cNvPr>
          <p:cNvSpPr>
            <a:spLocks noGrp="1"/>
          </p:cNvSpPr>
          <p:nvPr>
            <p:ph type="body" sz="quarter" idx="14"/>
          </p:nvPr>
        </p:nvSpPr>
        <p:spPr>
          <a:xfrm>
            <a:off x="278296" y="2557463"/>
            <a:ext cx="2842591" cy="514350"/>
          </a:xfrm>
        </p:spPr>
        <p:txBody>
          <a:bodyPr rtlCol="0"/>
          <a:lstStyle/>
          <a:p>
            <a:pPr rtl="0"/>
            <a:r>
              <a:rPr lang="en-GB" dirty="0"/>
              <a:t>Production</a:t>
            </a:r>
            <a:br>
              <a:rPr lang="hu-HU" dirty="0"/>
            </a:br>
            <a:r>
              <a:rPr lang="en-GB" dirty="0"/>
              <a:t>downtime</a:t>
            </a:r>
          </a:p>
        </p:txBody>
      </p:sp>
      <p:sp>
        <p:nvSpPr>
          <p:cNvPr id="5" name="Text Placeholder 4">
            <a:extLst>
              <a:ext uri="{FF2B5EF4-FFF2-40B4-BE49-F238E27FC236}">
                <a16:creationId xmlns:a16="http://schemas.microsoft.com/office/drawing/2014/main" id="{6184E21C-7534-4FB5-9709-F7D1A11034F3}"/>
              </a:ext>
            </a:extLst>
          </p:cNvPr>
          <p:cNvSpPr>
            <a:spLocks noGrp="1"/>
          </p:cNvSpPr>
          <p:nvPr>
            <p:ph type="body" sz="quarter" idx="15"/>
          </p:nvPr>
        </p:nvSpPr>
        <p:spPr>
          <a:xfrm>
            <a:off x="1075968" y="3633788"/>
            <a:ext cx="2505431" cy="514350"/>
          </a:xfrm>
        </p:spPr>
        <p:txBody>
          <a:bodyPr rtlCol="0"/>
          <a:lstStyle/>
          <a:p>
            <a:r>
              <a:rPr lang="en-GB" dirty="0">
                <a:effectLst/>
                <a:latin typeface="Segoe UI Web (West European)"/>
              </a:rPr>
              <a:t>Defective product manufacturing</a:t>
            </a:r>
          </a:p>
        </p:txBody>
      </p:sp>
      <p:sp>
        <p:nvSpPr>
          <p:cNvPr id="6" name="Text Placeholder 5">
            <a:extLst>
              <a:ext uri="{FF2B5EF4-FFF2-40B4-BE49-F238E27FC236}">
                <a16:creationId xmlns:a16="http://schemas.microsoft.com/office/drawing/2014/main" id="{5C594564-4FC6-401A-8586-44735EE819EC}"/>
              </a:ext>
            </a:extLst>
          </p:cNvPr>
          <p:cNvSpPr>
            <a:spLocks noGrp="1"/>
          </p:cNvSpPr>
          <p:nvPr>
            <p:ph type="body" sz="quarter" idx="16"/>
          </p:nvPr>
        </p:nvSpPr>
        <p:spPr>
          <a:xfrm>
            <a:off x="974035" y="4710114"/>
            <a:ext cx="3072729" cy="514350"/>
          </a:xfrm>
        </p:spPr>
        <p:txBody>
          <a:bodyPr rtlCol="0"/>
          <a:lstStyle/>
          <a:p>
            <a:pPr rtl="0"/>
            <a:r>
              <a:rPr lang="en-GB" dirty="0"/>
              <a:t>Data packet</a:t>
            </a:r>
            <a:br>
              <a:rPr lang="hu-HU" dirty="0"/>
            </a:br>
            <a:r>
              <a:rPr lang="en-GB" dirty="0"/>
              <a:t>analysis</a:t>
            </a:r>
          </a:p>
        </p:txBody>
      </p:sp>
      <p:sp>
        <p:nvSpPr>
          <p:cNvPr id="7" name="Text Placeholder 6">
            <a:extLst>
              <a:ext uri="{FF2B5EF4-FFF2-40B4-BE49-F238E27FC236}">
                <a16:creationId xmlns:a16="http://schemas.microsoft.com/office/drawing/2014/main" id="{D7EB25CA-DA83-483D-AF83-0001BDF2DE2B}"/>
              </a:ext>
            </a:extLst>
          </p:cNvPr>
          <p:cNvSpPr>
            <a:spLocks noGrp="1"/>
          </p:cNvSpPr>
          <p:nvPr>
            <p:ph type="body" sz="quarter" idx="17"/>
          </p:nvPr>
        </p:nvSpPr>
        <p:spPr>
          <a:xfrm>
            <a:off x="4401535" y="1594478"/>
            <a:ext cx="5981543" cy="817707"/>
          </a:xfrm>
        </p:spPr>
        <p:txBody>
          <a:bodyPr rtlCol="0"/>
          <a:lstStyle/>
          <a:p>
            <a:pPr algn="just" rtl="0"/>
            <a:r>
              <a:rPr lang="en-GB" dirty="0"/>
              <a:t>OT systems or networks may be susceptible to targeted cyberattacks</a:t>
            </a:r>
            <a:br>
              <a:rPr lang="hu-HU" dirty="0"/>
            </a:br>
            <a:r>
              <a:rPr lang="en-GB" dirty="0"/>
              <a:t>Contrary to IT systems, these peripherals are not intended to ward off cyberattacks</a:t>
            </a:r>
            <a:endParaRPr lang="hu-HU" dirty="0"/>
          </a:p>
          <a:p>
            <a:pPr rtl="0"/>
            <a:endParaRPr lang="en-GB" dirty="0"/>
          </a:p>
        </p:txBody>
      </p:sp>
      <p:sp>
        <p:nvSpPr>
          <p:cNvPr id="8" name="Text Placeholder 7">
            <a:extLst>
              <a:ext uri="{FF2B5EF4-FFF2-40B4-BE49-F238E27FC236}">
                <a16:creationId xmlns:a16="http://schemas.microsoft.com/office/drawing/2014/main" id="{B46CE8C6-E12D-4A0D-8553-7FFA31941D56}"/>
              </a:ext>
            </a:extLst>
          </p:cNvPr>
          <p:cNvSpPr>
            <a:spLocks noGrp="1"/>
          </p:cNvSpPr>
          <p:nvPr>
            <p:ph type="body" sz="quarter" idx="18"/>
          </p:nvPr>
        </p:nvSpPr>
        <p:spPr>
          <a:xfrm>
            <a:off x="4986028" y="2673328"/>
            <a:ext cx="5539095" cy="755672"/>
          </a:xfrm>
        </p:spPr>
        <p:txBody>
          <a:bodyPr rtlCol="0"/>
          <a:lstStyle/>
          <a:p>
            <a:pPr algn="just"/>
            <a:r>
              <a:rPr lang="en-GB" dirty="0">
                <a:effectLst/>
                <a:latin typeface="Segoe UI Web (West European)"/>
              </a:rPr>
              <a:t>Current example</a:t>
            </a:r>
            <a:r>
              <a:rPr lang="hu-HU" dirty="0"/>
              <a:t>: </a:t>
            </a:r>
            <a:r>
              <a:rPr lang="en-GB" dirty="0"/>
              <a:t>Recently</a:t>
            </a:r>
            <a:r>
              <a:rPr lang="hu-HU" dirty="0"/>
              <a:t> </a:t>
            </a:r>
            <a:r>
              <a:rPr lang="en-GB" dirty="0"/>
              <a:t>one big car manufacture acknowledged to suffer a targeted cyberattack witch caused the complete stop off production lines across </a:t>
            </a:r>
            <a:r>
              <a:rPr lang="hu-HU" dirty="0"/>
              <a:t>Europe.</a:t>
            </a:r>
            <a:endParaRPr lang="en-GB" dirty="0"/>
          </a:p>
        </p:txBody>
      </p:sp>
      <p:sp>
        <p:nvSpPr>
          <p:cNvPr id="9" name="Text Placeholder 8">
            <a:extLst>
              <a:ext uri="{FF2B5EF4-FFF2-40B4-BE49-F238E27FC236}">
                <a16:creationId xmlns:a16="http://schemas.microsoft.com/office/drawing/2014/main" id="{1C7D5285-85DF-4331-A6FA-1AE847CA47AE}"/>
              </a:ext>
            </a:extLst>
          </p:cNvPr>
          <p:cNvSpPr>
            <a:spLocks noGrp="1"/>
          </p:cNvSpPr>
          <p:nvPr>
            <p:ph type="body" sz="quarter" idx="19"/>
          </p:nvPr>
        </p:nvSpPr>
        <p:spPr>
          <a:xfrm>
            <a:off x="5576937" y="3755394"/>
            <a:ext cx="5539095" cy="755672"/>
          </a:xfrm>
        </p:spPr>
        <p:txBody>
          <a:bodyPr rtlCol="0"/>
          <a:lstStyle/>
          <a:p>
            <a:pPr algn="just" rtl="0"/>
            <a:r>
              <a:rPr lang="en-GB" dirty="0"/>
              <a:t>Even one manipulated data packet is enough to cause a peripheral to </a:t>
            </a:r>
            <a:r>
              <a:rPr lang="hu-HU" dirty="0" err="1"/>
              <a:t>malfunction</a:t>
            </a:r>
            <a:r>
              <a:rPr lang="en-GB" dirty="0"/>
              <a:t>. This leads to the production of defective products, which causes a lot of financial costs.</a:t>
            </a:r>
          </a:p>
        </p:txBody>
      </p:sp>
      <p:sp>
        <p:nvSpPr>
          <p:cNvPr id="10" name="Text Placeholder 9">
            <a:extLst>
              <a:ext uri="{FF2B5EF4-FFF2-40B4-BE49-F238E27FC236}">
                <a16:creationId xmlns:a16="http://schemas.microsoft.com/office/drawing/2014/main" id="{02D305EF-9A88-496B-BFC1-D589A01EE381}"/>
              </a:ext>
            </a:extLst>
          </p:cNvPr>
          <p:cNvSpPr>
            <a:spLocks noGrp="1"/>
          </p:cNvSpPr>
          <p:nvPr>
            <p:ph type="body" sz="quarter" idx="20"/>
          </p:nvPr>
        </p:nvSpPr>
        <p:spPr>
          <a:xfrm>
            <a:off x="6175279" y="4824429"/>
            <a:ext cx="5539095" cy="999901"/>
          </a:xfrm>
        </p:spPr>
        <p:txBody>
          <a:bodyPr rtlCol="0">
            <a:noAutofit/>
          </a:bodyPr>
          <a:lstStyle/>
          <a:p>
            <a:pPr algn="just"/>
            <a:r>
              <a:rPr lang="en-GB" dirty="0"/>
              <a:t>Currently this data packet analysis is done manually</a:t>
            </a:r>
            <a:r>
              <a:rPr lang="hu-HU" dirty="0"/>
              <a:t> </a:t>
            </a:r>
            <a:r>
              <a:rPr lang="en-GB" dirty="0"/>
              <a:t>after the attack</a:t>
            </a:r>
            <a:r>
              <a:rPr lang="hu-HU" dirty="0"/>
              <a:t> </a:t>
            </a:r>
            <a:r>
              <a:rPr lang="en-GB" dirty="0"/>
              <a:t>with filtering methods(e.g. </a:t>
            </a:r>
            <a:r>
              <a:rPr lang="en-GB" dirty="0" err="1"/>
              <a:t>wireshark</a:t>
            </a:r>
            <a:r>
              <a:rPr lang="en-GB" dirty="0"/>
              <a:t>,</a:t>
            </a:r>
            <a:r>
              <a:rPr lang="hu-HU" dirty="0"/>
              <a:t> </a:t>
            </a:r>
            <a:r>
              <a:rPr lang="en-GB" dirty="0" err="1"/>
              <a:t>tshark</a:t>
            </a:r>
            <a:r>
              <a:rPr lang="en-GB" dirty="0"/>
              <a:t>, </a:t>
            </a:r>
            <a:r>
              <a:rPr lang="en-GB" dirty="0" err="1"/>
              <a:t>ect</a:t>
            </a:r>
            <a:r>
              <a:rPr lang="hu-HU" dirty="0"/>
              <a:t>.</a:t>
            </a:r>
            <a:r>
              <a:rPr lang="en-GB" dirty="0"/>
              <a:t>)</a:t>
            </a:r>
            <a:br>
              <a:rPr lang="hu-HU" dirty="0"/>
            </a:br>
            <a:r>
              <a:rPr lang="en-US" dirty="0"/>
              <a:t>which poses an additional error source</a:t>
            </a:r>
            <a:r>
              <a:rPr lang="hu-HU" dirty="0"/>
              <a:t>, and i</a:t>
            </a:r>
            <a:r>
              <a:rPr lang="en-GB" dirty="0">
                <a:effectLst/>
              </a:rPr>
              <a:t>t takes a great deal of time</a:t>
            </a:r>
          </a:p>
          <a:p>
            <a:endParaRPr lang="de-DE" dirty="0"/>
          </a:p>
          <a:p>
            <a:pPr rtl="0"/>
            <a:endParaRPr lang="en-GB" dirty="0"/>
          </a:p>
        </p:txBody>
      </p:sp>
      <p:sp>
        <p:nvSpPr>
          <p:cNvPr id="11" name="Date Placeholder 10">
            <a:extLst>
              <a:ext uri="{FF2B5EF4-FFF2-40B4-BE49-F238E27FC236}">
                <a16:creationId xmlns:a16="http://schemas.microsoft.com/office/drawing/2014/main" id="{40BF6865-7FAE-4B56-A995-ADF1582DCC64}"/>
              </a:ext>
            </a:extLst>
          </p:cNvPr>
          <p:cNvSpPr>
            <a:spLocks noGrp="1"/>
          </p:cNvSpPr>
          <p:nvPr>
            <p:ph type="dt" sz="half" idx="10"/>
          </p:nvPr>
        </p:nvSpPr>
        <p:spPr>
          <a:xfrm>
            <a:off x="278296" y="6356350"/>
            <a:ext cx="2743200" cy="365125"/>
          </a:xfrm>
        </p:spPr>
        <p:txBody>
          <a:bodyPr rtlCol="0"/>
          <a:lstStyle/>
          <a:p>
            <a:pPr rtl="0"/>
            <a:r>
              <a:rPr lang="en-GB" dirty="0"/>
              <a:t>20</a:t>
            </a:r>
            <a:r>
              <a:rPr lang="hu-HU" dirty="0"/>
              <a:t>23</a:t>
            </a:r>
            <a:endParaRPr lang="en-GB" dirty="0"/>
          </a:p>
        </p:txBody>
      </p:sp>
      <p:sp>
        <p:nvSpPr>
          <p:cNvPr id="13" name="Slide Number Placeholder 12">
            <a:extLst>
              <a:ext uri="{FF2B5EF4-FFF2-40B4-BE49-F238E27FC236}">
                <a16:creationId xmlns:a16="http://schemas.microsoft.com/office/drawing/2014/main" id="{E3984D70-BD95-4E1F-9725-902B5D74DED6}"/>
              </a:ext>
            </a:extLst>
          </p:cNvPr>
          <p:cNvSpPr>
            <a:spLocks noGrp="1"/>
          </p:cNvSpPr>
          <p:nvPr>
            <p:ph type="sldNum" sz="quarter" idx="12"/>
          </p:nvPr>
        </p:nvSpPr>
        <p:spPr>
          <a:xfrm>
            <a:off x="10810874" y="6356350"/>
            <a:ext cx="542925" cy="365125"/>
          </a:xfrm>
        </p:spPr>
        <p:txBody>
          <a:bodyPr rtlCol="0"/>
          <a:lstStyle/>
          <a:p>
            <a:pPr rtl="0"/>
            <a:fld id="{B5CEABB6-07DC-46E8-9B57-56EC44A396E5}" type="slidenum">
              <a:rPr lang="en-GB" smtClean="0"/>
              <a:pPr rtl="0"/>
              <a:t>4</a:t>
            </a:fld>
            <a:endParaRPr lang="en-GB"/>
          </a:p>
        </p:txBody>
      </p:sp>
    </p:spTree>
    <p:extLst>
      <p:ext uri="{BB962C8B-B14F-4D97-AF65-F5344CB8AC3E}">
        <p14:creationId xmlns:p14="http://schemas.microsoft.com/office/powerpoint/2010/main" val="17385616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1885156" y="892177"/>
            <a:ext cx="8421688" cy="1325563"/>
          </a:xfrm>
        </p:spPr>
        <p:txBody>
          <a:bodyPr rtlCol="0"/>
          <a:lstStyle/>
          <a:p>
            <a:pPr rtl="0"/>
            <a:r>
              <a:rPr lang="en-GB" b="1" u="sng" dirty="0"/>
              <a:t>Possible</a:t>
            </a:r>
            <a:r>
              <a:rPr lang="hu-HU" b="1" u="sng" dirty="0"/>
              <a:t> </a:t>
            </a:r>
            <a:r>
              <a:rPr lang="en-GB" b="1" u="sng" dirty="0"/>
              <a:t>SOLUTION</a:t>
            </a:r>
          </a:p>
        </p:txBody>
      </p:sp>
      <p:sp>
        <p:nvSpPr>
          <p:cNvPr id="3" name="Content Placeholder 2">
            <a:extLst>
              <a:ext uri="{FF2B5EF4-FFF2-40B4-BE49-F238E27FC236}">
                <a16:creationId xmlns:a16="http://schemas.microsoft.com/office/drawing/2014/main" id="{D4A2EB3F-4D60-451F-8F45-7D6654D2FCD9}"/>
              </a:ext>
            </a:extLst>
          </p:cNvPr>
          <p:cNvSpPr>
            <a:spLocks noGrp="1"/>
          </p:cNvSpPr>
          <p:nvPr>
            <p:ph type="body" sz="quarter" idx="13"/>
          </p:nvPr>
        </p:nvSpPr>
        <p:spPr>
          <a:xfrm>
            <a:off x="346213" y="2563123"/>
            <a:ext cx="4031945" cy="365125"/>
          </a:xfrm>
        </p:spPr>
        <p:txBody>
          <a:bodyPr vert="horz" lIns="91440" tIns="45720" rIns="91440" bIns="45720" rtlCol="0" anchor="t">
            <a:normAutofit lnSpcReduction="10000"/>
          </a:bodyPr>
          <a:lstStyle/>
          <a:p>
            <a:pPr rtl="0"/>
            <a:r>
              <a:rPr lang="hu-HU" i="1" u="sng" dirty="0"/>
              <a:t>„</a:t>
            </a:r>
            <a:r>
              <a:rPr lang="en-GB" i="1" u="sng" dirty="0"/>
              <a:t>Real time” analysis</a:t>
            </a:r>
          </a:p>
        </p:txBody>
      </p:sp>
      <p:sp>
        <p:nvSpPr>
          <p:cNvPr id="4" name="Text Placeholder 3">
            <a:extLst>
              <a:ext uri="{FF2B5EF4-FFF2-40B4-BE49-F238E27FC236}">
                <a16:creationId xmlns:a16="http://schemas.microsoft.com/office/drawing/2014/main" id="{AC1C80FB-53F9-42EE-B1E6-D0F998EC5DFA}"/>
              </a:ext>
            </a:extLst>
          </p:cNvPr>
          <p:cNvSpPr>
            <a:spLocks noGrp="1"/>
          </p:cNvSpPr>
          <p:nvPr>
            <p:ph type="body" sz="quarter" idx="15"/>
          </p:nvPr>
        </p:nvSpPr>
        <p:spPr>
          <a:xfrm>
            <a:off x="345977" y="3070348"/>
            <a:ext cx="4031030" cy="1057308"/>
          </a:xfrm>
        </p:spPr>
        <p:txBody>
          <a:bodyPr rtlCol="0"/>
          <a:lstStyle/>
          <a:p>
            <a:pPr rtl="0"/>
            <a:r>
              <a:rPr lang="en-GB" dirty="0"/>
              <a:t>It is imperative that the packets are </a:t>
            </a:r>
            <a:r>
              <a:rPr lang="en-GB" dirty="0" err="1"/>
              <a:t>analyzed</a:t>
            </a:r>
            <a:r>
              <a:rPr lang="en-GB" dirty="0"/>
              <a:t> in real time, rather than after the attack has occurred.</a:t>
            </a:r>
          </a:p>
        </p:txBody>
      </p:sp>
      <p:sp>
        <p:nvSpPr>
          <p:cNvPr id="5" name="Text Placeholder 4">
            <a:extLst>
              <a:ext uri="{FF2B5EF4-FFF2-40B4-BE49-F238E27FC236}">
                <a16:creationId xmlns:a16="http://schemas.microsoft.com/office/drawing/2014/main" id="{E81BA2B5-6A90-4204-ABDD-7183FBB03A02}"/>
              </a:ext>
            </a:extLst>
          </p:cNvPr>
          <p:cNvSpPr>
            <a:spLocks noGrp="1"/>
          </p:cNvSpPr>
          <p:nvPr>
            <p:ph type="body" sz="quarter" idx="16"/>
          </p:nvPr>
        </p:nvSpPr>
        <p:spPr>
          <a:xfrm>
            <a:off x="7814618" y="2563123"/>
            <a:ext cx="4031945" cy="365125"/>
          </a:xfrm>
        </p:spPr>
        <p:txBody>
          <a:bodyPr rtlCol="0">
            <a:normAutofit lnSpcReduction="10000"/>
          </a:bodyPr>
          <a:lstStyle/>
          <a:p>
            <a:pPr rtl="0"/>
            <a:r>
              <a:rPr lang="en-GB" i="1" u="sng" dirty="0"/>
              <a:t>Use of Artificial intelligent</a:t>
            </a:r>
          </a:p>
        </p:txBody>
      </p:sp>
      <p:sp>
        <p:nvSpPr>
          <p:cNvPr id="6" name="Text Placeholder 5">
            <a:extLst>
              <a:ext uri="{FF2B5EF4-FFF2-40B4-BE49-F238E27FC236}">
                <a16:creationId xmlns:a16="http://schemas.microsoft.com/office/drawing/2014/main" id="{7E7D4C34-22A0-4D54-A07D-E1E9A11463E5}"/>
              </a:ext>
            </a:extLst>
          </p:cNvPr>
          <p:cNvSpPr>
            <a:spLocks noGrp="1"/>
          </p:cNvSpPr>
          <p:nvPr>
            <p:ph type="body" sz="quarter" idx="17"/>
          </p:nvPr>
        </p:nvSpPr>
        <p:spPr>
          <a:xfrm>
            <a:off x="7814757" y="3070348"/>
            <a:ext cx="4031030" cy="1057308"/>
          </a:xfrm>
        </p:spPr>
        <p:txBody>
          <a:bodyPr rtlCol="0"/>
          <a:lstStyle/>
          <a:p>
            <a:pPr rtl="0"/>
            <a:r>
              <a:rPr lang="en-GB" dirty="0"/>
              <a:t>After selecting the appropriate learning method for the A.I., packet analysis can be used to predict attacks</a:t>
            </a:r>
          </a:p>
        </p:txBody>
      </p:sp>
      <p:sp>
        <p:nvSpPr>
          <p:cNvPr id="80" name="Date Placeholder 79">
            <a:extLst>
              <a:ext uri="{FF2B5EF4-FFF2-40B4-BE49-F238E27FC236}">
                <a16:creationId xmlns:a16="http://schemas.microsoft.com/office/drawing/2014/main" id="{BC1F9D86-85D8-4FD0-B0D3-47D778722782}"/>
              </a:ext>
            </a:extLst>
          </p:cNvPr>
          <p:cNvSpPr>
            <a:spLocks noGrp="1"/>
          </p:cNvSpPr>
          <p:nvPr>
            <p:ph type="dt" sz="half" idx="20"/>
          </p:nvPr>
        </p:nvSpPr>
        <p:spPr>
          <a:xfrm>
            <a:off x="345977" y="6356350"/>
            <a:ext cx="2743200" cy="365125"/>
          </a:xfrm>
        </p:spPr>
        <p:txBody>
          <a:bodyPr rtlCol="0"/>
          <a:lstStyle/>
          <a:p>
            <a:pPr rtl="0"/>
            <a:r>
              <a:rPr lang="en-GB" dirty="0">
                <a:solidFill>
                  <a:schemeClr val="bg1"/>
                </a:solidFill>
              </a:rPr>
              <a:t>20</a:t>
            </a:r>
            <a:r>
              <a:rPr lang="hu-HU" dirty="0">
                <a:solidFill>
                  <a:schemeClr val="bg1"/>
                </a:solidFill>
              </a:rPr>
              <a:t>23</a:t>
            </a:r>
            <a:endParaRPr lang="en-GB" dirty="0">
              <a:solidFill>
                <a:schemeClr val="bg1"/>
              </a:solidFill>
            </a:endParaRPr>
          </a:p>
        </p:txBody>
      </p:sp>
      <p:sp>
        <p:nvSpPr>
          <p:cNvPr id="82" name="Slide Number Placeholder 81">
            <a:extLst>
              <a:ext uri="{FF2B5EF4-FFF2-40B4-BE49-F238E27FC236}">
                <a16:creationId xmlns:a16="http://schemas.microsoft.com/office/drawing/2014/main" id="{CE36A058-BEC2-4BC5-A467-F2EB2A365051}"/>
              </a:ext>
            </a:extLst>
          </p:cNvPr>
          <p:cNvSpPr>
            <a:spLocks noGrp="1"/>
          </p:cNvSpPr>
          <p:nvPr>
            <p:ph type="sldNum" sz="quarter" idx="22"/>
          </p:nvPr>
        </p:nvSpPr>
        <p:spPr>
          <a:xfrm>
            <a:off x="8610600" y="6356350"/>
            <a:ext cx="2743200" cy="365125"/>
          </a:xfrm>
        </p:spPr>
        <p:txBody>
          <a:bodyPr rtlCol="0"/>
          <a:lstStyle/>
          <a:p>
            <a:pPr rtl="0"/>
            <a:fld id="{B5CEABB6-07DC-46E8-9B57-56EC44A396E5}" type="slidenum">
              <a:rPr lang="en-GB" smtClean="0">
                <a:solidFill>
                  <a:schemeClr val="bg1"/>
                </a:solidFill>
              </a:rPr>
              <a:pPr rtl="0"/>
              <a:t>5</a:t>
            </a:fld>
            <a:endParaRPr lang="en-GB" dirty="0">
              <a:solidFill>
                <a:schemeClr val="bg1"/>
              </a:solidFill>
            </a:endParaRPr>
          </a:p>
        </p:txBody>
      </p:sp>
      <p:sp>
        <p:nvSpPr>
          <p:cNvPr id="11" name="Arrow: Right 10">
            <a:extLst>
              <a:ext uri="{FF2B5EF4-FFF2-40B4-BE49-F238E27FC236}">
                <a16:creationId xmlns:a16="http://schemas.microsoft.com/office/drawing/2014/main" id="{3BB58DFA-7423-3996-41AD-6F92E16012E4}"/>
              </a:ext>
            </a:extLst>
          </p:cNvPr>
          <p:cNvSpPr/>
          <p:nvPr/>
        </p:nvSpPr>
        <p:spPr>
          <a:xfrm>
            <a:off x="5445880" y="2745685"/>
            <a:ext cx="1298713" cy="80223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5939208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4411663" y="13252"/>
            <a:ext cx="5111750" cy="530916"/>
          </a:xfrm>
        </p:spPr>
        <p:txBody>
          <a:bodyPr rtlCol="0"/>
          <a:lstStyle/>
          <a:p>
            <a:pPr rtl="0"/>
            <a:r>
              <a:rPr lang="en-GB" dirty="0"/>
              <a:t>Attacking Mechanism</a:t>
            </a:r>
          </a:p>
        </p:txBody>
      </p:sp>
      <p:sp>
        <p:nvSpPr>
          <p:cNvPr id="4" name="Date Placeholder 3">
            <a:extLst>
              <a:ext uri="{FF2B5EF4-FFF2-40B4-BE49-F238E27FC236}">
                <a16:creationId xmlns:a16="http://schemas.microsoft.com/office/drawing/2014/main" id="{5C2ACA2A-6BBE-47CF-B76F-F56C9DBF77E6}"/>
              </a:ext>
            </a:extLst>
          </p:cNvPr>
          <p:cNvSpPr>
            <a:spLocks noGrp="1"/>
          </p:cNvSpPr>
          <p:nvPr>
            <p:ph type="dt" sz="half" idx="10"/>
          </p:nvPr>
        </p:nvSpPr>
        <p:spPr>
          <a:xfrm>
            <a:off x="838200" y="6356350"/>
            <a:ext cx="2743200" cy="365125"/>
          </a:xfrm>
        </p:spPr>
        <p:txBody>
          <a:bodyPr rtlCol="0"/>
          <a:lstStyle/>
          <a:p>
            <a:pPr rtl="0"/>
            <a:r>
              <a:rPr lang="en-GB" dirty="0"/>
              <a:t>2023</a:t>
            </a:r>
          </a:p>
        </p:txBody>
      </p:sp>
      <p:sp>
        <p:nvSpPr>
          <p:cNvPr id="6" name="Slide Number Placeholder 5">
            <a:extLst>
              <a:ext uri="{FF2B5EF4-FFF2-40B4-BE49-F238E27FC236}">
                <a16:creationId xmlns:a16="http://schemas.microsoft.com/office/drawing/2014/main" id="{C23C3221-5F04-4CA7-A86A-EEA8566A1735}"/>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en-GB" smtClean="0"/>
              <a:pPr rtl="0"/>
              <a:t>6</a:t>
            </a:fld>
            <a:endParaRPr lang="en-GB" dirty="0"/>
          </a:p>
        </p:txBody>
      </p:sp>
      <p:sp>
        <p:nvSpPr>
          <p:cNvPr id="9" name="Content Placeholder 2">
            <a:extLst>
              <a:ext uri="{FF2B5EF4-FFF2-40B4-BE49-F238E27FC236}">
                <a16:creationId xmlns:a16="http://schemas.microsoft.com/office/drawing/2014/main" id="{F6D310CA-D000-FFAD-8D6F-81EC8B24FEB2}"/>
              </a:ext>
            </a:extLst>
          </p:cNvPr>
          <p:cNvSpPr txBox="1">
            <a:spLocks/>
          </p:cNvSpPr>
          <p:nvPr/>
        </p:nvSpPr>
        <p:spPr>
          <a:xfrm>
            <a:off x="53008" y="775261"/>
            <a:ext cx="6099669" cy="205407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000" dirty="0"/>
              <a:t>Flooding the data</a:t>
            </a:r>
            <a:r>
              <a:rPr lang="hu-HU" sz="2000" dirty="0"/>
              <a:t> </a:t>
            </a:r>
            <a:r>
              <a:rPr lang="en-GB" sz="2000" dirty="0"/>
              <a:t>stream with large amounts of data</a:t>
            </a:r>
          </a:p>
          <a:p>
            <a:r>
              <a:rPr lang="en-GB" sz="2000" dirty="0"/>
              <a:t>In response the server is left with little or no resource for communication to the client</a:t>
            </a:r>
          </a:p>
          <a:p>
            <a:endParaRPr lang="en-GB" dirty="0"/>
          </a:p>
        </p:txBody>
      </p:sp>
      <p:pic>
        <p:nvPicPr>
          <p:cNvPr id="10" name="Picture 9" descr="A diagram of a computer system&#10;&#10;Description automatically generated">
            <a:extLst>
              <a:ext uri="{FF2B5EF4-FFF2-40B4-BE49-F238E27FC236}">
                <a16:creationId xmlns:a16="http://schemas.microsoft.com/office/drawing/2014/main" id="{59BD3E44-71F2-1576-F7B4-B98F4D7CC9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636" y="2735172"/>
            <a:ext cx="5983042" cy="3381917"/>
          </a:xfrm>
          <a:prstGeom prst="rect">
            <a:avLst/>
          </a:prstGeom>
          <a:ln>
            <a:solidFill>
              <a:schemeClr val="tx1"/>
            </a:solidFill>
          </a:ln>
        </p:spPr>
      </p:pic>
      <p:pic>
        <p:nvPicPr>
          <p:cNvPr id="12" name="Picture 11">
            <a:extLst>
              <a:ext uri="{FF2B5EF4-FFF2-40B4-BE49-F238E27FC236}">
                <a16:creationId xmlns:a16="http://schemas.microsoft.com/office/drawing/2014/main" id="{4E66FC7A-B94A-E319-E98D-1ED3DD8416D3}"/>
              </a:ext>
            </a:extLst>
          </p:cNvPr>
          <p:cNvPicPr>
            <a:picLocks noChangeAspect="1"/>
          </p:cNvPicPr>
          <p:nvPr/>
        </p:nvPicPr>
        <p:blipFill>
          <a:blip r:embed="rId4"/>
          <a:stretch>
            <a:fillRect/>
          </a:stretch>
        </p:blipFill>
        <p:spPr>
          <a:xfrm>
            <a:off x="9657640" y="2928040"/>
            <a:ext cx="2364724" cy="2823924"/>
          </a:xfrm>
          <a:prstGeom prst="rect">
            <a:avLst/>
          </a:prstGeom>
        </p:spPr>
      </p:pic>
    </p:spTree>
    <p:extLst>
      <p:ext uri="{BB962C8B-B14F-4D97-AF65-F5344CB8AC3E}">
        <p14:creationId xmlns:p14="http://schemas.microsoft.com/office/powerpoint/2010/main" val="13463722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1508760" y="4156405"/>
            <a:ext cx="3139440" cy="1325563"/>
          </a:xfrm>
        </p:spPr>
        <p:txBody>
          <a:bodyPr rtlCol="0"/>
          <a:lstStyle/>
          <a:p>
            <a:pPr rtl="0"/>
            <a:r>
              <a:rPr lang="en-GB" dirty="0"/>
              <a:t>Virtual testing environment</a:t>
            </a:r>
          </a:p>
        </p:txBody>
      </p:sp>
      <p:sp>
        <p:nvSpPr>
          <p:cNvPr id="3" name="Content Placeholder 2">
            <a:extLst>
              <a:ext uri="{FF2B5EF4-FFF2-40B4-BE49-F238E27FC236}">
                <a16:creationId xmlns:a16="http://schemas.microsoft.com/office/drawing/2014/main" id="{D4A2EB3F-4D60-451F-8F45-7D6654D2FCD9}"/>
              </a:ext>
            </a:extLst>
          </p:cNvPr>
          <p:cNvSpPr>
            <a:spLocks noGrp="1"/>
          </p:cNvSpPr>
          <p:nvPr>
            <p:ph type="body" sz="quarter" idx="13"/>
          </p:nvPr>
        </p:nvSpPr>
        <p:spPr>
          <a:xfrm>
            <a:off x="6043292" y="3515514"/>
            <a:ext cx="5864534" cy="2706531"/>
          </a:xfrm>
        </p:spPr>
        <p:txBody>
          <a:bodyPr vert="horz" lIns="91440" tIns="45720" rIns="91440" bIns="45720" rtlCol="0" anchor="t">
            <a:normAutofit/>
          </a:bodyPr>
          <a:lstStyle/>
          <a:p>
            <a:pPr marL="342900" indent="-342900" rtl="0">
              <a:buFont typeface="Arial" panose="020B0604020202020204" pitchFamily="34" charset="0"/>
              <a:buChar char="•"/>
            </a:pPr>
            <a:r>
              <a:rPr lang="en-GB" dirty="0">
                <a:effectLst/>
                <a:latin typeface="+mn-lt"/>
                <a:ea typeface="Times New Roman" panose="02020603050405020304" pitchFamily="18" charset="0"/>
                <a:cs typeface="Times New Roman" panose="02020603050405020304" pitchFamily="18" charset="0"/>
              </a:rPr>
              <a:t>Used</a:t>
            </a:r>
            <a:r>
              <a:rPr lang="hu-HU" dirty="0">
                <a:effectLst/>
                <a:latin typeface="+mn-lt"/>
                <a:ea typeface="Times New Roman" panose="02020603050405020304" pitchFamily="18" charset="0"/>
                <a:cs typeface="Times New Roman" panose="02020603050405020304" pitchFamily="18" charset="0"/>
              </a:rPr>
              <a:t> </a:t>
            </a:r>
            <a:r>
              <a:rPr lang="en-GB" dirty="0">
                <a:effectLst/>
                <a:latin typeface="+mn-lt"/>
                <a:ea typeface="Times New Roman" panose="02020603050405020304" pitchFamily="18" charset="0"/>
                <a:cs typeface="Times New Roman" panose="02020603050405020304" pitchFamily="18" charset="0"/>
              </a:rPr>
              <a:t>three virtual machines</a:t>
            </a:r>
            <a:endParaRPr lang="hu-HU" dirty="0">
              <a:effectLst/>
              <a:latin typeface="+mn-lt"/>
              <a:ea typeface="Times New Roman" panose="02020603050405020304" pitchFamily="18" charset="0"/>
              <a:cs typeface="Times New Roman" panose="02020603050405020304" pitchFamily="18" charset="0"/>
            </a:endParaRPr>
          </a:p>
          <a:p>
            <a:pPr marL="342900" indent="-342900" rtl="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S</a:t>
            </a:r>
            <a:r>
              <a:rPr lang="en-GB" dirty="0">
                <a:effectLst/>
                <a:latin typeface="+mn-lt"/>
                <a:ea typeface="Times New Roman" panose="02020603050405020304" pitchFamily="18" charset="0"/>
                <a:cs typeface="Times New Roman" panose="02020603050405020304" pitchFamily="18" charset="0"/>
              </a:rPr>
              <a:t>tandard Modbus Server/Client</a:t>
            </a:r>
            <a:r>
              <a:rPr lang="hu-HU" dirty="0">
                <a:effectLst/>
                <a:latin typeface="+mn-lt"/>
                <a:ea typeface="Times New Roman" panose="02020603050405020304" pitchFamily="18" charset="0"/>
                <a:cs typeface="Times New Roman" panose="02020603050405020304" pitchFamily="18" charset="0"/>
              </a:rPr>
              <a:t> </a:t>
            </a:r>
            <a:r>
              <a:rPr lang="en-GB" dirty="0">
                <a:effectLst/>
                <a:latin typeface="+mn-lt"/>
                <a:ea typeface="Times New Roman" panose="02020603050405020304" pitchFamily="18" charset="0"/>
                <a:cs typeface="Times New Roman" panose="02020603050405020304" pitchFamily="18" charset="0"/>
              </a:rPr>
              <a:t>communication</a:t>
            </a:r>
            <a:endParaRPr lang="hu-HU" dirty="0">
              <a:effectLst/>
              <a:latin typeface="+mn-lt"/>
              <a:ea typeface="Times New Roman" panose="02020603050405020304" pitchFamily="18" charset="0"/>
              <a:cs typeface="Times New Roman" panose="02020603050405020304" pitchFamily="18" charset="0"/>
            </a:endParaRPr>
          </a:p>
          <a:p>
            <a:pPr marL="342900" indent="-342900" rtl="0">
              <a:buFont typeface="Arial" panose="020B0604020202020204" pitchFamily="34" charset="0"/>
              <a:buChar char="•"/>
            </a:pPr>
            <a:r>
              <a:rPr lang="en-GB" b="0" i="0" dirty="0">
                <a:effectLst/>
                <a:latin typeface="Söhne"/>
              </a:rPr>
              <a:t>Using a fuzzer, we executed a cyber attack by generating continuous requests across the network</a:t>
            </a:r>
            <a:endParaRPr lang="hu-HU" dirty="0">
              <a:latin typeface="+mn-lt"/>
            </a:endParaRPr>
          </a:p>
          <a:p>
            <a:pPr marL="342900" indent="-342900" rtl="0">
              <a:buFont typeface="Arial" panose="020B0604020202020204" pitchFamily="34" charset="0"/>
              <a:buChar char="•"/>
            </a:pPr>
            <a:r>
              <a:rPr lang="hu-HU" dirty="0">
                <a:latin typeface="+mn-lt"/>
              </a:rPr>
              <a:t>Fuzzer: </a:t>
            </a:r>
            <a:r>
              <a:rPr lang="en-GB" dirty="0">
                <a:latin typeface="+mn-lt"/>
              </a:rPr>
              <a:t>generally</a:t>
            </a:r>
            <a:r>
              <a:rPr lang="hu-HU" dirty="0">
                <a:latin typeface="+mn-lt"/>
              </a:rPr>
              <a:t> </a:t>
            </a:r>
            <a:r>
              <a:rPr lang="en-GB" dirty="0">
                <a:effectLst/>
                <a:latin typeface="+mn-lt"/>
                <a:ea typeface="Times New Roman" panose="02020603050405020304" pitchFamily="18" charset="0"/>
                <a:cs typeface="Times New Roman" panose="02020603050405020304" pitchFamily="18" charset="0"/>
              </a:rPr>
              <a:t>used for examining and testing app</a:t>
            </a:r>
            <a:r>
              <a:rPr lang="hu-HU" dirty="0">
                <a:effectLst/>
                <a:latin typeface="+mn-lt"/>
                <a:ea typeface="Times New Roman" panose="02020603050405020304" pitchFamily="18" charset="0"/>
                <a:cs typeface="Times New Roman" panose="02020603050405020304" pitchFamily="18" charset="0"/>
              </a:rPr>
              <a:t>l</a:t>
            </a:r>
            <a:r>
              <a:rPr lang="hu-HU" dirty="0">
                <a:latin typeface="+mn-lt"/>
                <a:ea typeface="Times New Roman" panose="02020603050405020304" pitchFamily="18" charset="0"/>
                <a:cs typeface="Times New Roman" panose="02020603050405020304" pitchFamily="18" charset="0"/>
              </a:rPr>
              <a:t>i</a:t>
            </a:r>
            <a:r>
              <a:rPr lang="en-GB" dirty="0">
                <a:effectLst/>
                <a:latin typeface="+mn-lt"/>
                <a:ea typeface="Times New Roman" panose="02020603050405020304" pitchFamily="18" charset="0"/>
                <a:cs typeface="Times New Roman" panose="02020603050405020304" pitchFamily="18" charset="0"/>
              </a:rPr>
              <a:t>cations/protocols. </a:t>
            </a:r>
            <a:endParaRPr lang="hu-HU" dirty="0">
              <a:effectLst/>
              <a:latin typeface="+mn-lt"/>
              <a:ea typeface="Times New Roman" panose="02020603050405020304" pitchFamily="18" charset="0"/>
              <a:cs typeface="Times New Roman" panose="02020603050405020304" pitchFamily="18" charset="0"/>
            </a:endParaRPr>
          </a:p>
          <a:p>
            <a:pPr rtl="0"/>
            <a:endParaRPr lang="en-GB" dirty="0">
              <a:latin typeface="+mn-lt"/>
            </a:endParaRPr>
          </a:p>
        </p:txBody>
      </p:sp>
      <p:sp>
        <p:nvSpPr>
          <p:cNvPr id="20" name="Date Placeholder 19">
            <a:extLst>
              <a:ext uri="{FF2B5EF4-FFF2-40B4-BE49-F238E27FC236}">
                <a16:creationId xmlns:a16="http://schemas.microsoft.com/office/drawing/2014/main" id="{A74D661B-510C-4CF2-BF77-3EAFB649883D}"/>
              </a:ext>
            </a:extLst>
          </p:cNvPr>
          <p:cNvSpPr>
            <a:spLocks noGrp="1"/>
          </p:cNvSpPr>
          <p:nvPr>
            <p:ph type="dt" sz="half" idx="20"/>
          </p:nvPr>
        </p:nvSpPr>
        <p:spPr>
          <a:xfrm>
            <a:off x="192648" y="6356350"/>
            <a:ext cx="947516" cy="365125"/>
          </a:xfrm>
        </p:spPr>
        <p:txBody>
          <a:bodyPr rtlCol="0"/>
          <a:lstStyle/>
          <a:p>
            <a:pPr rtl="0"/>
            <a:r>
              <a:rPr lang="en-GB" dirty="0"/>
              <a:t>20</a:t>
            </a:r>
            <a:r>
              <a:rPr lang="hu-HU" dirty="0"/>
              <a:t>23</a:t>
            </a:r>
            <a:endParaRPr lang="en-GB" dirty="0"/>
          </a:p>
        </p:txBody>
      </p:sp>
      <p:sp>
        <p:nvSpPr>
          <p:cNvPr id="22" name="Slide Number Placeholder 21">
            <a:extLst>
              <a:ext uri="{FF2B5EF4-FFF2-40B4-BE49-F238E27FC236}">
                <a16:creationId xmlns:a16="http://schemas.microsoft.com/office/drawing/2014/main" id="{5D1BD041-3428-4D62-934F-F3FF6D36F90F}"/>
              </a:ext>
            </a:extLst>
          </p:cNvPr>
          <p:cNvSpPr>
            <a:spLocks noGrp="1"/>
          </p:cNvSpPr>
          <p:nvPr>
            <p:ph type="sldNum" sz="quarter" idx="22"/>
          </p:nvPr>
        </p:nvSpPr>
        <p:spPr>
          <a:xfrm>
            <a:off x="10700656" y="6356350"/>
            <a:ext cx="653143" cy="365125"/>
          </a:xfrm>
        </p:spPr>
        <p:txBody>
          <a:bodyPr rtlCol="0"/>
          <a:lstStyle/>
          <a:p>
            <a:pPr rtl="0"/>
            <a:fld id="{B5CEABB6-07DC-46E8-9B57-56EC44A396E5}" type="slidenum">
              <a:rPr lang="en-GB" smtClean="0"/>
              <a:pPr rtl="0"/>
              <a:t>7</a:t>
            </a:fld>
            <a:endParaRPr lang="en-GB"/>
          </a:p>
        </p:txBody>
      </p:sp>
      <p:pic>
        <p:nvPicPr>
          <p:cNvPr id="26" name="Picture 25" descr="A diagram of a computer system&#10;&#10;Description automatically generated">
            <a:extLst>
              <a:ext uri="{FF2B5EF4-FFF2-40B4-BE49-F238E27FC236}">
                <a16:creationId xmlns:a16="http://schemas.microsoft.com/office/drawing/2014/main" id="{9653DFB9-1B0B-6B9A-BD77-77664E65AD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251397"/>
            <a:ext cx="5468532" cy="3091090"/>
          </a:xfrm>
          <a:prstGeom prst="rect">
            <a:avLst/>
          </a:prstGeom>
        </p:spPr>
      </p:pic>
    </p:spTree>
    <p:extLst>
      <p:ext uri="{BB962C8B-B14F-4D97-AF65-F5344CB8AC3E}">
        <p14:creationId xmlns:p14="http://schemas.microsoft.com/office/powerpoint/2010/main" val="1844941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1BF6CED6-FE9E-5BDB-11D2-B5BB32B88A00}"/>
              </a:ext>
            </a:extLst>
          </p:cNvPr>
          <p:cNvSpPr txBox="1">
            <a:spLocks/>
          </p:cNvSpPr>
          <p:nvPr/>
        </p:nvSpPr>
        <p:spPr>
          <a:xfrm>
            <a:off x="6341993" y="371061"/>
            <a:ext cx="4179570" cy="49664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spc="150" baseline="0">
                <a:solidFill>
                  <a:schemeClr val="bg1"/>
                </a:solidFill>
                <a:latin typeface="+mj-lt"/>
                <a:ea typeface="+mj-ea"/>
                <a:cs typeface="+mj-cs"/>
              </a:defRPr>
            </a:lvl1pPr>
          </a:lstStyle>
          <a:p>
            <a:r>
              <a:rPr lang="hu-HU"/>
              <a:t>A.I.</a:t>
            </a:r>
            <a:endParaRPr lang="en-GB" dirty="0"/>
          </a:p>
        </p:txBody>
      </p:sp>
      <p:sp>
        <p:nvSpPr>
          <p:cNvPr id="7" name="TextBox 6">
            <a:extLst>
              <a:ext uri="{FF2B5EF4-FFF2-40B4-BE49-F238E27FC236}">
                <a16:creationId xmlns:a16="http://schemas.microsoft.com/office/drawing/2014/main" id="{00ADEE1D-F4DB-4AE9-17C9-5573C3A0D17A}"/>
              </a:ext>
            </a:extLst>
          </p:cNvPr>
          <p:cNvSpPr txBox="1"/>
          <p:nvPr/>
        </p:nvSpPr>
        <p:spPr>
          <a:xfrm>
            <a:off x="6588024" y="1397675"/>
            <a:ext cx="5257925" cy="2554545"/>
          </a:xfrm>
          <a:prstGeom prst="rect">
            <a:avLst/>
          </a:prstGeom>
          <a:noFill/>
        </p:spPr>
        <p:txBody>
          <a:bodyPr wrap="square">
            <a:spAutoFit/>
          </a:bodyPr>
          <a:lstStyle/>
          <a:p>
            <a:pPr marL="285750" indent="-285750">
              <a:buFont typeface="Arial" panose="020B0604020202020204" pitchFamily="34" charset="0"/>
              <a:buChar char="•"/>
            </a:pPr>
            <a:r>
              <a:rPr lang="en-GB" sz="2000" b="0" i="0" dirty="0">
                <a:solidFill>
                  <a:schemeClr val="bg1"/>
                </a:solidFill>
                <a:effectLst/>
                <a:latin typeface="+mn-lt"/>
              </a:rPr>
              <a:t>Artificial Intelligence, refers to the simulation of human intelligence in machines that are programmed to think and learn like humans. </a:t>
            </a:r>
            <a:endParaRPr lang="hu-HU" sz="2000" b="0" i="0" dirty="0">
              <a:solidFill>
                <a:schemeClr val="bg1"/>
              </a:solidFill>
              <a:effectLst/>
              <a:latin typeface="+mn-lt"/>
            </a:endParaRPr>
          </a:p>
          <a:p>
            <a:endParaRPr lang="hu-HU" sz="2000" dirty="0">
              <a:solidFill>
                <a:schemeClr val="bg1"/>
              </a:solidFill>
            </a:endParaRPr>
          </a:p>
          <a:p>
            <a:pPr marL="285750" indent="-285750">
              <a:buFont typeface="Arial" panose="020B0604020202020204" pitchFamily="34" charset="0"/>
              <a:buChar char="•"/>
            </a:pPr>
            <a:r>
              <a:rPr lang="en-GB" sz="2000" b="0" i="0" dirty="0">
                <a:solidFill>
                  <a:schemeClr val="bg1"/>
                </a:solidFill>
                <a:effectLst/>
                <a:latin typeface="+mn-lt"/>
              </a:rPr>
              <a:t>We used lot of A</a:t>
            </a:r>
            <a:r>
              <a:rPr lang="hu-HU" sz="2000" b="0" i="0" dirty="0">
                <a:solidFill>
                  <a:schemeClr val="bg1"/>
                </a:solidFill>
                <a:effectLst/>
                <a:latin typeface="+mn-lt"/>
              </a:rPr>
              <a:t>.</a:t>
            </a:r>
            <a:r>
              <a:rPr lang="en-GB" sz="2000" b="0" i="0" dirty="0">
                <a:solidFill>
                  <a:schemeClr val="bg1"/>
                </a:solidFill>
                <a:effectLst/>
                <a:latin typeface="+mn-lt"/>
              </a:rPr>
              <a:t>I</a:t>
            </a:r>
            <a:r>
              <a:rPr lang="hu-HU" sz="2000" b="0" i="0" dirty="0">
                <a:solidFill>
                  <a:schemeClr val="bg1"/>
                </a:solidFill>
                <a:effectLst/>
                <a:latin typeface="+mn-lt"/>
              </a:rPr>
              <a:t>.</a:t>
            </a:r>
            <a:r>
              <a:rPr lang="en-GB" sz="2000" b="0" i="0" dirty="0">
                <a:solidFill>
                  <a:schemeClr val="bg1"/>
                </a:solidFill>
                <a:effectLst/>
                <a:latin typeface="+mn-lt"/>
              </a:rPr>
              <a:t> methods</a:t>
            </a:r>
            <a:r>
              <a:rPr lang="hu-HU" sz="2000" b="0" i="0" dirty="0">
                <a:solidFill>
                  <a:schemeClr val="bg1"/>
                </a:solidFill>
                <a:effectLst/>
                <a:latin typeface="+mn-lt"/>
              </a:rPr>
              <a:t>:</a:t>
            </a:r>
          </a:p>
          <a:p>
            <a:pPr marL="742950" lvl="1" indent="-285750">
              <a:buFont typeface="Arial" panose="020B0604020202020204" pitchFamily="34" charset="0"/>
              <a:buChar char="•"/>
            </a:pPr>
            <a:r>
              <a:rPr lang="en-GB" sz="2000" b="0" i="0" dirty="0">
                <a:solidFill>
                  <a:schemeClr val="bg1"/>
                </a:solidFill>
                <a:effectLst/>
                <a:latin typeface="+mn-lt"/>
              </a:rPr>
              <a:t>Statistical learning</a:t>
            </a:r>
            <a:endParaRPr lang="hu-HU" sz="2000" b="0" i="0" dirty="0">
              <a:solidFill>
                <a:schemeClr val="bg1"/>
              </a:solidFill>
              <a:effectLst/>
              <a:latin typeface="+mn-lt"/>
            </a:endParaRPr>
          </a:p>
          <a:p>
            <a:pPr marL="742950" lvl="1" indent="-285750">
              <a:buFont typeface="Arial" panose="020B0604020202020204" pitchFamily="34" charset="0"/>
              <a:buChar char="•"/>
            </a:pPr>
            <a:r>
              <a:rPr lang="en-GB" sz="2000" b="0" i="0" dirty="0">
                <a:solidFill>
                  <a:schemeClr val="bg1"/>
                </a:solidFill>
                <a:effectLst/>
                <a:latin typeface="+mn-lt"/>
              </a:rPr>
              <a:t>Natural Language processing </a:t>
            </a:r>
            <a:endParaRPr lang="en-GB" sz="2000" dirty="0">
              <a:solidFill>
                <a:schemeClr val="bg1"/>
              </a:solidFill>
            </a:endParaRPr>
          </a:p>
        </p:txBody>
      </p:sp>
      <p:sp>
        <p:nvSpPr>
          <p:cNvPr id="11" name="Date Placeholder 19">
            <a:extLst>
              <a:ext uri="{FF2B5EF4-FFF2-40B4-BE49-F238E27FC236}">
                <a16:creationId xmlns:a16="http://schemas.microsoft.com/office/drawing/2014/main" id="{3E66E4A3-574E-21D4-62D1-C200F49F35DE}"/>
              </a:ext>
            </a:extLst>
          </p:cNvPr>
          <p:cNvSpPr txBox="1">
            <a:spLocks/>
          </p:cNvSpPr>
          <p:nvPr/>
        </p:nvSpPr>
        <p:spPr>
          <a:xfrm>
            <a:off x="192648" y="6473229"/>
            <a:ext cx="947516" cy="250706"/>
          </a:xfrm>
          <a:prstGeom prst="rect">
            <a:avLst/>
          </a:prstGeom>
        </p:spPr>
        <p:txBody>
          <a:bodyPr rtlCol="0"/>
          <a:ls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sz="900" dirty="0">
                <a:solidFill>
                  <a:schemeClr val="bg1"/>
                </a:solidFill>
              </a:rPr>
              <a:t>20</a:t>
            </a:r>
            <a:r>
              <a:rPr lang="hu-HU" sz="900" dirty="0">
                <a:solidFill>
                  <a:schemeClr val="bg1"/>
                </a:solidFill>
              </a:rPr>
              <a:t>23</a:t>
            </a:r>
            <a:endParaRPr lang="en-GB" sz="900" dirty="0">
              <a:solidFill>
                <a:schemeClr val="bg1"/>
              </a:solidFill>
            </a:endParaRPr>
          </a:p>
        </p:txBody>
      </p:sp>
    </p:spTree>
    <p:extLst>
      <p:ext uri="{BB962C8B-B14F-4D97-AF65-F5344CB8AC3E}">
        <p14:creationId xmlns:p14="http://schemas.microsoft.com/office/powerpoint/2010/main" val="7077891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1965030" y="19734"/>
            <a:ext cx="7370202" cy="491742"/>
          </a:xfrm>
        </p:spPr>
        <p:txBody>
          <a:bodyPr rtlCol="0">
            <a:noAutofit/>
          </a:bodyPr>
          <a:lstStyle/>
          <a:p>
            <a:r>
              <a:rPr lang="en-GB" b="1" u="sng" dirty="0">
                <a:effectLst/>
                <a:latin typeface="Segoe UI Web (West European)"/>
              </a:rPr>
              <a:t>Preparing generated </a:t>
            </a:r>
            <a:r>
              <a:rPr lang="hu-HU" b="1" u="sng" dirty="0">
                <a:effectLst/>
                <a:latin typeface="Segoe UI Web (West European)"/>
              </a:rPr>
              <a:t>DATA</a:t>
            </a:r>
            <a:r>
              <a:rPr lang="en-GB" b="1" u="sng" dirty="0">
                <a:effectLst/>
                <a:latin typeface="Segoe UI Web (West European)"/>
              </a:rPr>
              <a:t> for A</a:t>
            </a:r>
            <a:r>
              <a:rPr lang="hu-HU" b="1" u="sng" dirty="0">
                <a:effectLst/>
                <a:latin typeface="Segoe UI Web (West European)"/>
              </a:rPr>
              <a:t>.</a:t>
            </a:r>
            <a:r>
              <a:rPr lang="en-GB" b="1" u="sng" dirty="0">
                <a:effectLst/>
                <a:latin typeface="Segoe UI Web (West European)"/>
              </a:rPr>
              <a:t>I</a:t>
            </a:r>
            <a:r>
              <a:rPr lang="hu-HU" b="1" u="sng" dirty="0">
                <a:effectLst/>
                <a:latin typeface="Segoe UI Web (West European)"/>
              </a:rPr>
              <a:t>.</a:t>
            </a:r>
            <a:endParaRPr lang="en-GB" b="1" u="sng" dirty="0">
              <a:effectLst/>
              <a:latin typeface="Segoe UI Web (West European)"/>
            </a:endParaRPr>
          </a:p>
        </p:txBody>
      </p:sp>
      <p:sp>
        <p:nvSpPr>
          <p:cNvPr id="4" name="Date Placeholder 3">
            <a:extLst>
              <a:ext uri="{FF2B5EF4-FFF2-40B4-BE49-F238E27FC236}">
                <a16:creationId xmlns:a16="http://schemas.microsoft.com/office/drawing/2014/main" id="{5C2ACA2A-6BBE-47CF-B76F-F56C9DBF77E6}"/>
              </a:ext>
            </a:extLst>
          </p:cNvPr>
          <p:cNvSpPr>
            <a:spLocks noGrp="1"/>
          </p:cNvSpPr>
          <p:nvPr>
            <p:ph type="dt" sz="half" idx="10"/>
          </p:nvPr>
        </p:nvSpPr>
        <p:spPr>
          <a:xfrm>
            <a:off x="838200" y="6356350"/>
            <a:ext cx="2743200" cy="365125"/>
          </a:xfrm>
        </p:spPr>
        <p:txBody>
          <a:bodyPr rtlCol="0"/>
          <a:lstStyle/>
          <a:p>
            <a:pPr rtl="0"/>
            <a:r>
              <a:rPr lang="en-GB"/>
              <a:t>20</a:t>
            </a:r>
            <a:r>
              <a:rPr lang="hu-HU"/>
              <a:t>23</a:t>
            </a:r>
            <a:endParaRPr lang="en-GB" dirty="0"/>
          </a:p>
        </p:txBody>
      </p:sp>
      <p:sp>
        <p:nvSpPr>
          <p:cNvPr id="6" name="Slide Number Placeholder 5">
            <a:extLst>
              <a:ext uri="{FF2B5EF4-FFF2-40B4-BE49-F238E27FC236}">
                <a16:creationId xmlns:a16="http://schemas.microsoft.com/office/drawing/2014/main" id="{C23C3221-5F04-4CA7-A86A-EEA8566A1735}"/>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en-GB" smtClean="0"/>
              <a:pPr rtl="0"/>
              <a:t>9</a:t>
            </a:fld>
            <a:endParaRPr lang="en-GB" dirty="0"/>
          </a:p>
        </p:txBody>
      </p:sp>
      <p:sp>
        <p:nvSpPr>
          <p:cNvPr id="9" name="Content Placeholder 2">
            <a:extLst>
              <a:ext uri="{FF2B5EF4-FFF2-40B4-BE49-F238E27FC236}">
                <a16:creationId xmlns:a16="http://schemas.microsoft.com/office/drawing/2014/main" id="{F6D310CA-D000-FFAD-8D6F-81EC8B24FEB2}"/>
              </a:ext>
            </a:extLst>
          </p:cNvPr>
          <p:cNvSpPr txBox="1">
            <a:spLocks/>
          </p:cNvSpPr>
          <p:nvPr/>
        </p:nvSpPr>
        <p:spPr>
          <a:xfrm>
            <a:off x="216927" y="1460206"/>
            <a:ext cx="5433204" cy="423160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600" dirty="0">
                <a:effectLst/>
              </a:rPr>
              <a:t>The generated data packets </a:t>
            </a:r>
            <a:r>
              <a:rPr lang="hu-HU" sz="2600" dirty="0">
                <a:effectLst/>
              </a:rPr>
              <a:t>had </a:t>
            </a:r>
            <a:r>
              <a:rPr lang="hu-HU" sz="2600" dirty="0" err="1">
                <a:effectLst/>
              </a:rPr>
              <a:t>to</a:t>
            </a:r>
            <a:r>
              <a:rPr lang="hu-HU" sz="2600" dirty="0">
                <a:effectLst/>
              </a:rPr>
              <a:t> be l</a:t>
            </a:r>
            <a:r>
              <a:rPr lang="en-GB" sz="2600" dirty="0" err="1">
                <a:effectLst/>
              </a:rPr>
              <a:t>abe</a:t>
            </a:r>
            <a:r>
              <a:rPr lang="hu-HU" sz="2600" dirty="0" err="1">
                <a:effectLst/>
              </a:rPr>
              <a:t>lled</a:t>
            </a:r>
            <a:endParaRPr lang="hu-HU" sz="2600" dirty="0"/>
          </a:p>
          <a:p>
            <a:r>
              <a:rPr lang="en-GB" sz="2600" dirty="0"/>
              <a:t>I</a:t>
            </a:r>
            <a:r>
              <a:rPr lang="en-GB" sz="2600" dirty="0">
                <a:effectLst/>
              </a:rPr>
              <a:t>rrelevant columns </a:t>
            </a:r>
            <a:r>
              <a:rPr lang="hu-HU" sz="2600" dirty="0" err="1">
                <a:effectLst/>
              </a:rPr>
              <a:t>for</a:t>
            </a:r>
            <a:r>
              <a:rPr lang="hu-HU" sz="2600" dirty="0">
                <a:effectLst/>
              </a:rPr>
              <a:t> </a:t>
            </a:r>
            <a:r>
              <a:rPr lang="hu-HU" sz="2600" dirty="0" err="1">
                <a:effectLst/>
              </a:rPr>
              <a:t>the</a:t>
            </a:r>
            <a:r>
              <a:rPr lang="hu-HU" sz="2600" dirty="0">
                <a:effectLst/>
              </a:rPr>
              <a:t> A.I. </a:t>
            </a:r>
            <a:r>
              <a:rPr lang="en-GB" sz="2600" dirty="0">
                <a:effectLst/>
              </a:rPr>
              <a:t>have been removed.</a:t>
            </a:r>
            <a:endParaRPr lang="hu-HU" sz="2600" dirty="0"/>
          </a:p>
          <a:p>
            <a:r>
              <a:rPr lang="hu-HU" dirty="0" err="1">
                <a:ea typeface="Times New Roman" panose="02020603050405020304" pitchFamily="18" charset="0"/>
                <a:cs typeface="Arial" panose="020B0604020202020204" pitchFamily="34" charset="0"/>
              </a:rPr>
              <a:t>For</a:t>
            </a:r>
            <a:r>
              <a:rPr lang="hu-HU" dirty="0">
                <a:ea typeface="Times New Roman" panose="02020603050405020304" pitchFamily="18" charset="0"/>
                <a:cs typeface="Arial" panose="020B0604020202020204" pitchFamily="34" charset="0"/>
              </a:rPr>
              <a:t> </a:t>
            </a:r>
            <a:r>
              <a:rPr lang="hu-HU" dirty="0" err="1">
                <a:ea typeface="Times New Roman" panose="02020603050405020304" pitchFamily="18" charset="0"/>
                <a:cs typeface="Arial" panose="020B0604020202020204" pitchFamily="34" charset="0"/>
              </a:rPr>
              <a:t>the</a:t>
            </a:r>
            <a:r>
              <a:rPr lang="hu-HU" dirty="0">
                <a:ea typeface="Times New Roman" panose="02020603050405020304" pitchFamily="18" charset="0"/>
                <a:cs typeface="Arial" panose="020B0604020202020204" pitchFamily="34" charset="0"/>
              </a:rPr>
              <a:t> </a:t>
            </a:r>
            <a:r>
              <a:rPr lang="hu-HU" sz="2800" dirty="0" err="1">
                <a:effectLst/>
                <a:ea typeface="Times New Roman" panose="02020603050405020304" pitchFamily="18" charset="0"/>
                <a:cs typeface="Arial" panose="020B0604020202020204" pitchFamily="34" charset="0"/>
              </a:rPr>
              <a:t>natural</a:t>
            </a:r>
            <a:r>
              <a:rPr lang="en-GB" sz="2800" dirty="0">
                <a:effectLst/>
                <a:ea typeface="Times New Roman" panose="02020603050405020304" pitchFamily="18" charset="0"/>
                <a:cs typeface="Arial" panose="020B0604020202020204" pitchFamily="34" charset="0"/>
              </a:rPr>
              <a:t> learning</a:t>
            </a:r>
            <a:r>
              <a:rPr lang="hu-HU" sz="2800" dirty="0">
                <a:effectLst/>
                <a:ea typeface="Times New Roman" panose="02020603050405020304" pitchFamily="18" charset="0"/>
                <a:cs typeface="Arial" panose="020B0604020202020204" pitchFamily="34" charset="0"/>
              </a:rPr>
              <a:t> </a:t>
            </a:r>
            <a:r>
              <a:rPr lang="hu-HU" sz="2800" dirty="0" err="1">
                <a:effectLst/>
                <a:ea typeface="Times New Roman" panose="02020603050405020304" pitchFamily="18" charset="0"/>
                <a:cs typeface="Arial" panose="020B0604020202020204" pitchFamily="34" charset="0"/>
              </a:rPr>
              <a:t>model</a:t>
            </a:r>
            <a:r>
              <a:rPr lang="hu-HU" sz="2800" dirty="0">
                <a:effectLst/>
                <a:ea typeface="Times New Roman" panose="02020603050405020304" pitchFamily="18" charset="0"/>
                <a:cs typeface="Arial" panose="020B0604020202020204" pitchFamily="34" charset="0"/>
              </a:rPr>
              <a:t> </a:t>
            </a:r>
            <a:r>
              <a:rPr lang="hu-HU" sz="2800" dirty="0" err="1">
                <a:effectLst/>
                <a:ea typeface="Times New Roman" panose="02020603050405020304" pitchFamily="18" charset="0"/>
                <a:cs typeface="Arial" panose="020B0604020202020204" pitchFamily="34" charset="0"/>
              </a:rPr>
              <a:t>we</a:t>
            </a:r>
            <a:r>
              <a:rPr lang="hu-HU" sz="2800" dirty="0">
                <a:effectLst/>
                <a:ea typeface="Times New Roman" panose="02020603050405020304" pitchFamily="18" charset="0"/>
                <a:cs typeface="Arial" panose="020B0604020202020204" pitchFamily="34" charset="0"/>
              </a:rPr>
              <a:t> </a:t>
            </a:r>
            <a:r>
              <a:rPr lang="hu-HU" sz="2800" dirty="0" err="1">
                <a:effectLst/>
                <a:ea typeface="Times New Roman" panose="02020603050405020304" pitchFamily="18" charset="0"/>
                <a:cs typeface="Arial" panose="020B0604020202020204" pitchFamily="34" charset="0"/>
              </a:rPr>
              <a:t>used</a:t>
            </a:r>
            <a:r>
              <a:rPr lang="hu-HU" sz="2800" dirty="0">
                <a:effectLst/>
                <a:ea typeface="Times New Roman" panose="02020603050405020304" pitchFamily="18" charset="0"/>
                <a:cs typeface="Arial" panose="020B0604020202020204" pitchFamily="34" charset="0"/>
              </a:rPr>
              <a:t> </a:t>
            </a:r>
            <a:r>
              <a:rPr lang="en-GB" sz="2800" dirty="0">
                <a:effectLst/>
                <a:ea typeface="Times New Roman" panose="02020603050405020304" pitchFamily="18" charset="0"/>
                <a:cs typeface="Arial" panose="020B0604020202020204" pitchFamily="34" charset="0"/>
              </a:rPr>
              <a:t>word-based tokenization on the data</a:t>
            </a:r>
            <a:r>
              <a:rPr lang="hu-HU" sz="2800" dirty="0" err="1">
                <a:effectLst/>
                <a:ea typeface="Times New Roman" panose="02020603050405020304" pitchFamily="18" charset="0"/>
                <a:cs typeface="Arial" panose="020B0604020202020204" pitchFamily="34" charset="0"/>
              </a:rPr>
              <a:t>set</a:t>
            </a:r>
            <a:r>
              <a:rPr lang="hu-HU" sz="2800" dirty="0">
                <a:effectLst/>
                <a:ea typeface="Times New Roman" panose="02020603050405020304" pitchFamily="18" charset="0"/>
                <a:cs typeface="Arial" panose="020B0604020202020204" pitchFamily="34" charset="0"/>
              </a:rPr>
              <a:t>. </a:t>
            </a:r>
          </a:p>
          <a:p>
            <a:endParaRPr lang="hu-HU" sz="2800" dirty="0">
              <a:effectLst/>
              <a:ea typeface="Times New Roman" panose="02020603050405020304" pitchFamily="18" charset="0"/>
              <a:cs typeface="Arial" panose="020B0604020202020204" pitchFamily="34" charset="0"/>
            </a:endParaRPr>
          </a:p>
          <a:p>
            <a:endParaRPr lang="hu-HU" sz="2600" dirty="0">
              <a:effectLst/>
            </a:endParaRPr>
          </a:p>
        </p:txBody>
      </p:sp>
      <p:pic>
        <p:nvPicPr>
          <p:cNvPr id="3" name="Picture 2" descr="A screenshot of a computer screen&#10;&#10;Description automatically generated">
            <a:extLst>
              <a:ext uri="{FF2B5EF4-FFF2-40B4-BE49-F238E27FC236}">
                <a16:creationId xmlns:a16="http://schemas.microsoft.com/office/drawing/2014/main" id="{167F5625-5624-C54E-F16D-59EC30B60622}"/>
              </a:ext>
            </a:extLst>
          </p:cNvPr>
          <p:cNvPicPr>
            <a:picLocks noChangeAspect="1"/>
          </p:cNvPicPr>
          <p:nvPr/>
        </p:nvPicPr>
        <p:blipFill rotWithShape="1">
          <a:blip r:embed="rId3"/>
          <a:srcRect l="-9325" r="9325"/>
          <a:stretch/>
        </p:blipFill>
        <p:spPr>
          <a:xfrm>
            <a:off x="5522308" y="1460206"/>
            <a:ext cx="6452765" cy="2362158"/>
          </a:xfrm>
          <a:prstGeom prst="rect">
            <a:avLst/>
          </a:prstGeom>
        </p:spPr>
      </p:pic>
      <p:graphicFrame>
        <p:nvGraphicFramePr>
          <p:cNvPr id="11" name="Table 10">
            <a:extLst>
              <a:ext uri="{FF2B5EF4-FFF2-40B4-BE49-F238E27FC236}">
                <a16:creationId xmlns:a16="http://schemas.microsoft.com/office/drawing/2014/main" id="{C8380155-3051-19CF-8703-D3010A70504F}"/>
              </a:ext>
            </a:extLst>
          </p:cNvPr>
          <p:cNvGraphicFramePr>
            <a:graphicFrameLocks noGrp="1"/>
          </p:cNvGraphicFramePr>
          <p:nvPr>
            <p:extLst>
              <p:ext uri="{D42A27DB-BD31-4B8C-83A1-F6EECF244321}">
                <p14:modId xmlns:p14="http://schemas.microsoft.com/office/powerpoint/2010/main" val="100859108"/>
              </p:ext>
            </p:extLst>
          </p:nvPr>
        </p:nvGraphicFramePr>
        <p:xfrm>
          <a:off x="6203448" y="4893668"/>
          <a:ext cx="5723223" cy="1249503"/>
        </p:xfrm>
        <a:graphic>
          <a:graphicData uri="http://schemas.openxmlformats.org/drawingml/2006/table">
            <a:tbl>
              <a:tblPr firstRow="1" firstCol="1" bandRow="1" bandCol="1">
                <a:tableStyleId>{5C22544A-7EE6-4342-B048-85BDC9FD1C3A}</a:tableStyleId>
              </a:tblPr>
              <a:tblGrid>
                <a:gridCol w="1285377">
                  <a:extLst>
                    <a:ext uri="{9D8B030D-6E8A-4147-A177-3AD203B41FA5}">
                      <a16:colId xmlns:a16="http://schemas.microsoft.com/office/drawing/2014/main" val="3038731584"/>
                    </a:ext>
                  </a:extLst>
                </a:gridCol>
                <a:gridCol w="1284553">
                  <a:extLst>
                    <a:ext uri="{9D8B030D-6E8A-4147-A177-3AD203B41FA5}">
                      <a16:colId xmlns:a16="http://schemas.microsoft.com/office/drawing/2014/main" val="3877903751"/>
                    </a:ext>
                  </a:extLst>
                </a:gridCol>
                <a:gridCol w="700365">
                  <a:extLst>
                    <a:ext uri="{9D8B030D-6E8A-4147-A177-3AD203B41FA5}">
                      <a16:colId xmlns:a16="http://schemas.microsoft.com/office/drawing/2014/main" val="92638185"/>
                    </a:ext>
                  </a:extLst>
                </a:gridCol>
                <a:gridCol w="701190">
                  <a:extLst>
                    <a:ext uri="{9D8B030D-6E8A-4147-A177-3AD203B41FA5}">
                      <a16:colId xmlns:a16="http://schemas.microsoft.com/office/drawing/2014/main" val="3802225789"/>
                    </a:ext>
                  </a:extLst>
                </a:gridCol>
                <a:gridCol w="1751738">
                  <a:extLst>
                    <a:ext uri="{9D8B030D-6E8A-4147-A177-3AD203B41FA5}">
                      <a16:colId xmlns:a16="http://schemas.microsoft.com/office/drawing/2014/main" val="756431826"/>
                    </a:ext>
                  </a:extLst>
                </a:gridCol>
              </a:tblGrid>
              <a:tr h="190363">
                <a:tc gridSpan="4">
                  <a:txBody>
                    <a:bodyPr/>
                    <a:lstStyle/>
                    <a:p>
                      <a:pPr algn="l">
                        <a:lnSpc>
                          <a:spcPct val="110000"/>
                        </a:lnSpc>
                        <a:tabLst>
                          <a:tab pos="4508500" algn="r"/>
                        </a:tabLst>
                      </a:pPr>
                      <a:r>
                        <a:rPr lang="hu-HU" sz="1000" dirty="0">
                          <a:solidFill>
                            <a:schemeClr val="tx1"/>
                          </a:solidFill>
                          <a:effectLst/>
                        </a:rPr>
                        <a:t>  </a:t>
                      </a:r>
                      <a:r>
                        <a:rPr lang="en-GB" sz="1000" dirty="0">
                          <a:solidFill>
                            <a:schemeClr val="tx1"/>
                          </a:solidFill>
                          <a:effectLst/>
                        </a:rPr>
                        <a:t>Data</a:t>
                      </a:r>
                      <a:endParaRPr lang="de-DE" sz="10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L w="6350" cap="flat" cmpd="sng" algn="ctr">
                      <a:solidFill>
                        <a:schemeClr val="tx1"/>
                      </a:solidFill>
                      <a:prstDash val="solid"/>
                      <a:round/>
                      <a:headEnd type="none" w="med" len="med"/>
                      <a:tailEnd type="none" w="med" len="med"/>
                    </a:lnL>
                    <a:lnT w="6350" cap="flat" cmpd="sng" algn="ctr">
                      <a:solidFill>
                        <a:schemeClr val="tx1"/>
                      </a:solidFill>
                      <a:prstDash val="solid"/>
                      <a:round/>
                      <a:headEnd type="none" w="med" len="med"/>
                      <a:tailEnd type="none" w="med" len="med"/>
                    </a:lnT>
                    <a:lnB w="6350" cap="flat" cmpd="sng" algn="ctr">
                      <a:solidFill>
                        <a:schemeClr val="tx1"/>
                      </a:solidFill>
                      <a:prstDash val="dot"/>
                      <a:round/>
                      <a:headEnd type="none" w="med" len="med"/>
                      <a:tailEnd type="none" w="med" len="med"/>
                    </a:lnB>
                  </a:tcPr>
                </a:tc>
                <a:tc hMerge="1">
                  <a:txBody>
                    <a:bodyPr/>
                    <a:lstStyle/>
                    <a:p>
                      <a:endParaRPr lang="en-GB"/>
                    </a:p>
                  </a:txBody>
                  <a:tcPr/>
                </a:tc>
                <a:tc hMerge="1">
                  <a:txBody>
                    <a:bodyPr/>
                    <a:lstStyle/>
                    <a:p>
                      <a:endParaRPr lang="en-GB"/>
                    </a:p>
                  </a:txBody>
                  <a:tcPr/>
                </a:tc>
                <a:tc hMerge="1">
                  <a:txBody>
                    <a:bodyPr/>
                    <a:lstStyle/>
                    <a:p>
                      <a:endParaRPr lang="en-GB"/>
                    </a:p>
                  </a:txBody>
                  <a:tcPr/>
                </a:tc>
                <a:tc>
                  <a:txBody>
                    <a:bodyPr/>
                    <a:lstStyle/>
                    <a:p>
                      <a:pPr algn="l">
                        <a:lnSpc>
                          <a:spcPct val="110000"/>
                        </a:lnSpc>
                        <a:tabLst>
                          <a:tab pos="4508500" algn="r"/>
                        </a:tabLst>
                      </a:pPr>
                      <a:r>
                        <a:rPr lang="hu-HU" sz="900" dirty="0">
                          <a:solidFill>
                            <a:schemeClr val="tx1"/>
                          </a:solidFill>
                          <a:effectLst/>
                        </a:rPr>
                        <a:t>  </a:t>
                      </a:r>
                      <a:r>
                        <a:rPr lang="en-GB" sz="1000" dirty="0">
                          <a:solidFill>
                            <a:schemeClr val="tx1"/>
                          </a:solidFill>
                          <a:effectLst/>
                        </a:rPr>
                        <a:t>IsAttack?</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dot"/>
                      <a:round/>
                      <a:headEnd type="none" w="med" len="med"/>
                      <a:tailEnd type="none" w="med" len="med"/>
                    </a:lnB>
                  </a:tcPr>
                </a:tc>
                <a:extLst>
                  <a:ext uri="{0D108BD9-81ED-4DB2-BD59-A6C34878D82A}">
                    <a16:rowId xmlns:a16="http://schemas.microsoft.com/office/drawing/2014/main" val="159144433"/>
                  </a:ext>
                </a:extLst>
              </a:tr>
              <a:tr h="189580">
                <a:tc>
                  <a:txBody>
                    <a:bodyPr/>
                    <a:lstStyle/>
                    <a:p>
                      <a:pPr algn="l">
                        <a:lnSpc>
                          <a:spcPct val="110000"/>
                        </a:lnSpc>
                        <a:tabLst>
                          <a:tab pos="4508500" algn="r"/>
                        </a:tabLst>
                      </a:pPr>
                      <a:r>
                        <a:rPr lang="hu-HU" sz="900" dirty="0">
                          <a:solidFill>
                            <a:schemeClr val="tx1"/>
                          </a:solidFill>
                          <a:effectLst/>
                        </a:rPr>
                        <a:t>  </a:t>
                      </a:r>
                      <a:r>
                        <a:rPr lang="en-GB" sz="900" dirty="0">
                          <a:solidFill>
                            <a:schemeClr val="tx1"/>
                          </a:solidFill>
                          <a:effectLst/>
                        </a:rPr>
                        <a:t>Source IP</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L w="6350" cap="flat" cmpd="sng" algn="ctr">
                      <a:solidFill>
                        <a:schemeClr val="tx1"/>
                      </a:solidFill>
                      <a:prstDash val="solid"/>
                      <a:round/>
                      <a:headEnd type="none" w="med" len="med"/>
                      <a:tailEnd type="none" w="med" len="med"/>
                    </a:lnL>
                    <a:lnT w="6350" cap="flat" cmpd="sng" algn="ctr">
                      <a:solidFill>
                        <a:schemeClr val="tx1"/>
                      </a:solidFill>
                      <a:prstDash val="dot"/>
                      <a:round/>
                      <a:headEnd type="none" w="med" len="med"/>
                      <a:tailEnd type="none" w="med" len="med"/>
                    </a:lnT>
                  </a:tcPr>
                </a:tc>
                <a:tc>
                  <a:txBody>
                    <a:bodyPr/>
                    <a:lstStyle/>
                    <a:p>
                      <a:pPr algn="l">
                        <a:lnSpc>
                          <a:spcPct val="110000"/>
                        </a:lnSpc>
                        <a:tabLst>
                          <a:tab pos="4508500" algn="r"/>
                        </a:tabLst>
                      </a:pPr>
                      <a:r>
                        <a:rPr lang="en-GB" sz="900" dirty="0">
                          <a:solidFill>
                            <a:schemeClr val="tx1"/>
                          </a:solidFill>
                          <a:effectLst/>
                        </a:rPr>
                        <a:t>Destination IP</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T w="6350" cap="flat" cmpd="sng" algn="ctr">
                      <a:solidFill>
                        <a:schemeClr val="tx1"/>
                      </a:solidFill>
                      <a:prstDash val="dot"/>
                      <a:round/>
                      <a:headEnd type="none" w="med" len="med"/>
                      <a:tailEnd type="none" w="med" len="med"/>
                    </a:lnT>
                  </a:tcPr>
                </a:tc>
                <a:tc>
                  <a:txBody>
                    <a:bodyPr/>
                    <a:lstStyle/>
                    <a:p>
                      <a:pPr algn="l">
                        <a:lnSpc>
                          <a:spcPct val="110000"/>
                        </a:lnSpc>
                        <a:tabLst>
                          <a:tab pos="4508500" algn="r"/>
                        </a:tabLst>
                      </a:pPr>
                      <a:r>
                        <a:rPr lang="en-GB" sz="900" dirty="0">
                          <a:solidFill>
                            <a:schemeClr val="tx1"/>
                          </a:solidFill>
                          <a:effectLst/>
                        </a:rPr>
                        <a:t>Protocol</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T w="6350" cap="flat" cmpd="sng" algn="ctr">
                      <a:solidFill>
                        <a:schemeClr val="tx1"/>
                      </a:solidFill>
                      <a:prstDash val="dot"/>
                      <a:round/>
                      <a:headEnd type="none" w="med" len="med"/>
                      <a:tailEnd type="none" w="med" len="med"/>
                    </a:lnT>
                  </a:tcPr>
                </a:tc>
                <a:tc>
                  <a:txBody>
                    <a:bodyPr/>
                    <a:lstStyle/>
                    <a:p>
                      <a:pPr algn="l">
                        <a:lnSpc>
                          <a:spcPct val="110000"/>
                        </a:lnSpc>
                        <a:tabLst>
                          <a:tab pos="4508500" algn="r"/>
                        </a:tabLst>
                      </a:pPr>
                      <a:r>
                        <a:rPr lang="en-GB" sz="900" dirty="0">
                          <a:solidFill>
                            <a:schemeClr val="tx1"/>
                          </a:solidFill>
                          <a:effectLst/>
                        </a:rPr>
                        <a:t>Length</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T w="6350" cap="flat" cmpd="sng" algn="ctr">
                      <a:solidFill>
                        <a:schemeClr val="tx1"/>
                      </a:solidFill>
                      <a:prstDash val="dot"/>
                      <a:round/>
                      <a:headEnd type="none" w="med" len="med"/>
                      <a:tailEnd type="none" w="med" len="med"/>
                    </a:lnT>
                  </a:tcPr>
                </a:tc>
                <a:tc>
                  <a:txBody>
                    <a:bodyPr/>
                    <a:lstStyle/>
                    <a:p>
                      <a:pPr algn="l">
                        <a:lnSpc>
                          <a:spcPct val="110000"/>
                        </a:lnSpc>
                        <a:tabLst>
                          <a:tab pos="4508500" algn="r"/>
                        </a:tabLst>
                      </a:pPr>
                      <a:r>
                        <a:rPr lang="en-GB" sz="900" dirty="0">
                          <a:solidFill>
                            <a:schemeClr val="tx1"/>
                          </a:solidFill>
                          <a:effectLst/>
                        </a:rPr>
                        <a:t>(0 = No attack,1 = Attack)</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R w="6350" cap="flat" cmpd="sng" algn="ctr">
                      <a:solidFill>
                        <a:schemeClr val="tx1"/>
                      </a:solidFill>
                      <a:prstDash val="solid"/>
                      <a:round/>
                      <a:headEnd type="none" w="med" len="med"/>
                      <a:tailEnd type="none" w="med" len="med"/>
                    </a:lnR>
                    <a:lnT w="6350" cap="flat" cmpd="sng" algn="ctr">
                      <a:solidFill>
                        <a:schemeClr val="tx1"/>
                      </a:solidFill>
                      <a:prstDash val="dot"/>
                      <a:round/>
                      <a:headEnd type="none" w="med" len="med"/>
                      <a:tailEnd type="none" w="med" len="med"/>
                    </a:lnT>
                  </a:tcPr>
                </a:tc>
                <a:extLst>
                  <a:ext uri="{0D108BD9-81ED-4DB2-BD59-A6C34878D82A}">
                    <a16:rowId xmlns:a16="http://schemas.microsoft.com/office/drawing/2014/main" val="3941901374"/>
                  </a:ext>
                </a:extLst>
              </a:tr>
              <a:tr h="173912">
                <a:tc>
                  <a:txBody>
                    <a:bodyPr/>
                    <a:lstStyle/>
                    <a:p>
                      <a:pPr algn="just">
                        <a:lnSpc>
                          <a:spcPct val="110000"/>
                        </a:lnSpc>
                        <a:tabLst>
                          <a:tab pos="4508500" algn="r"/>
                        </a:tabLst>
                      </a:pPr>
                      <a:r>
                        <a:rPr lang="hu-HU" sz="900" dirty="0">
                          <a:solidFill>
                            <a:schemeClr val="tx1"/>
                          </a:solidFill>
                          <a:effectLst/>
                        </a:rPr>
                        <a:t>  </a:t>
                      </a:r>
                      <a:r>
                        <a:rPr lang="en-GB" sz="900" dirty="0">
                          <a:solidFill>
                            <a:schemeClr val="tx1"/>
                          </a:solidFill>
                          <a:effectLst/>
                        </a:rPr>
                        <a:t>210.11.140.185 </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L w="6350" cap="flat" cmpd="sng" algn="ctr">
                      <a:solidFill>
                        <a:schemeClr val="tx1"/>
                      </a:solidFill>
                      <a:prstDash val="solid"/>
                      <a:round/>
                      <a:headEnd type="none" w="med" len="med"/>
                      <a:tailEnd type="none" w="med" len="med"/>
                    </a:lnL>
                  </a:tcPr>
                </a:tc>
                <a:tc>
                  <a:txBody>
                    <a:bodyPr/>
                    <a:lstStyle/>
                    <a:p>
                      <a:pPr algn="just">
                        <a:lnSpc>
                          <a:spcPct val="110000"/>
                        </a:lnSpc>
                        <a:tabLst>
                          <a:tab pos="4508500" algn="r"/>
                        </a:tabLst>
                      </a:pPr>
                      <a:r>
                        <a:rPr lang="hu-HU" sz="900" dirty="0">
                          <a:solidFill>
                            <a:schemeClr val="tx1"/>
                          </a:solidFill>
                          <a:effectLst/>
                        </a:rPr>
                        <a:t>  </a:t>
                      </a:r>
                      <a:r>
                        <a:rPr lang="en-GB" sz="900" dirty="0">
                          <a:solidFill>
                            <a:schemeClr val="tx1"/>
                          </a:solidFill>
                          <a:effectLst/>
                        </a:rPr>
                        <a:t>192.168.56.113</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tc>
                <a:tc>
                  <a:txBody>
                    <a:bodyPr/>
                    <a:lstStyle/>
                    <a:p>
                      <a:pPr algn="just">
                        <a:lnSpc>
                          <a:spcPct val="110000"/>
                        </a:lnSpc>
                        <a:tabLst>
                          <a:tab pos="4508500" algn="r"/>
                        </a:tabLst>
                      </a:pPr>
                      <a:r>
                        <a:rPr lang="hu-HU" sz="900" dirty="0">
                          <a:solidFill>
                            <a:schemeClr val="tx1"/>
                          </a:solidFill>
                          <a:effectLst/>
                        </a:rPr>
                        <a:t>  </a:t>
                      </a:r>
                      <a:r>
                        <a:rPr lang="en-GB" sz="900" dirty="0">
                          <a:solidFill>
                            <a:schemeClr val="tx1"/>
                          </a:solidFill>
                          <a:effectLst/>
                        </a:rPr>
                        <a:t>TCP</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tc>
                <a:tc>
                  <a:txBody>
                    <a:bodyPr/>
                    <a:lstStyle/>
                    <a:p>
                      <a:pPr algn="just">
                        <a:lnSpc>
                          <a:spcPct val="110000"/>
                        </a:lnSpc>
                        <a:tabLst>
                          <a:tab pos="4508500" algn="r"/>
                        </a:tabLst>
                      </a:pPr>
                      <a:r>
                        <a:rPr lang="hu-HU" sz="900" dirty="0">
                          <a:solidFill>
                            <a:schemeClr val="tx1"/>
                          </a:solidFill>
                          <a:effectLst/>
                        </a:rPr>
                        <a:t>  </a:t>
                      </a:r>
                      <a:r>
                        <a:rPr lang="en-GB" sz="900" dirty="0">
                          <a:solidFill>
                            <a:schemeClr val="tx1"/>
                          </a:solidFill>
                          <a:effectLst/>
                        </a:rPr>
                        <a:t>54</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tc>
                <a:tc>
                  <a:txBody>
                    <a:bodyPr/>
                    <a:lstStyle/>
                    <a:p>
                      <a:pPr algn="l">
                        <a:lnSpc>
                          <a:spcPct val="110000"/>
                        </a:lnSpc>
                        <a:tabLst>
                          <a:tab pos="4508500" algn="r"/>
                        </a:tabLst>
                      </a:pPr>
                      <a:r>
                        <a:rPr lang="hu-HU" sz="900" dirty="0">
                          <a:solidFill>
                            <a:schemeClr val="tx1"/>
                          </a:solidFill>
                          <a:effectLst/>
                        </a:rPr>
                        <a:t>  </a:t>
                      </a:r>
                      <a:r>
                        <a:rPr lang="en-GB" sz="900" dirty="0">
                          <a:solidFill>
                            <a:schemeClr val="tx1"/>
                          </a:solidFill>
                          <a:effectLst/>
                        </a:rPr>
                        <a:t>1</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R w="635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781908964"/>
                  </a:ext>
                </a:extLst>
              </a:tr>
              <a:tr h="173912">
                <a:tc>
                  <a:txBody>
                    <a:bodyPr/>
                    <a:lstStyle/>
                    <a:p>
                      <a:pPr algn="just">
                        <a:lnSpc>
                          <a:spcPct val="110000"/>
                        </a:lnSpc>
                        <a:tabLst>
                          <a:tab pos="4508500" algn="r"/>
                        </a:tabLst>
                      </a:pPr>
                      <a:r>
                        <a:rPr lang="hu-HU" sz="900" dirty="0">
                          <a:solidFill>
                            <a:schemeClr val="tx1"/>
                          </a:solidFill>
                          <a:effectLst/>
                        </a:rPr>
                        <a:t>  </a:t>
                      </a:r>
                      <a:r>
                        <a:rPr lang="en-GB" sz="900" dirty="0">
                          <a:solidFill>
                            <a:schemeClr val="tx1"/>
                          </a:solidFill>
                          <a:effectLst/>
                        </a:rPr>
                        <a:t>14.221.153.215</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L w="6350" cap="flat" cmpd="sng" algn="ctr">
                      <a:solidFill>
                        <a:schemeClr val="tx1"/>
                      </a:solidFill>
                      <a:prstDash val="solid"/>
                      <a:round/>
                      <a:headEnd type="none" w="med" len="med"/>
                      <a:tailEnd type="none" w="med" len="med"/>
                    </a:lnL>
                  </a:tcPr>
                </a:tc>
                <a:tc>
                  <a:txBody>
                    <a:bodyPr/>
                    <a:lstStyle/>
                    <a:p>
                      <a:pPr algn="just">
                        <a:lnSpc>
                          <a:spcPct val="110000"/>
                        </a:lnSpc>
                        <a:tabLst>
                          <a:tab pos="4508500" algn="r"/>
                        </a:tabLst>
                      </a:pPr>
                      <a:r>
                        <a:rPr lang="hu-HU" sz="900" dirty="0">
                          <a:solidFill>
                            <a:schemeClr val="tx1"/>
                          </a:solidFill>
                          <a:effectLst/>
                        </a:rPr>
                        <a:t>  </a:t>
                      </a:r>
                      <a:r>
                        <a:rPr lang="en-GB" sz="900" dirty="0">
                          <a:solidFill>
                            <a:schemeClr val="tx1"/>
                          </a:solidFill>
                          <a:effectLst/>
                        </a:rPr>
                        <a:t>192.168.56.113</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tc>
                <a:tc>
                  <a:txBody>
                    <a:bodyPr/>
                    <a:lstStyle/>
                    <a:p>
                      <a:pPr algn="just">
                        <a:lnSpc>
                          <a:spcPct val="110000"/>
                        </a:lnSpc>
                        <a:tabLst>
                          <a:tab pos="4508500" algn="r"/>
                        </a:tabLst>
                      </a:pPr>
                      <a:r>
                        <a:rPr lang="hu-HU" sz="900" dirty="0">
                          <a:solidFill>
                            <a:schemeClr val="tx1"/>
                          </a:solidFill>
                          <a:effectLst/>
                        </a:rPr>
                        <a:t>  </a:t>
                      </a:r>
                      <a:r>
                        <a:rPr lang="en-GB" sz="900" dirty="0">
                          <a:solidFill>
                            <a:schemeClr val="tx1"/>
                          </a:solidFill>
                          <a:effectLst/>
                        </a:rPr>
                        <a:t>TCP</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tc>
                <a:tc>
                  <a:txBody>
                    <a:bodyPr/>
                    <a:lstStyle/>
                    <a:p>
                      <a:pPr algn="just">
                        <a:lnSpc>
                          <a:spcPct val="110000"/>
                        </a:lnSpc>
                        <a:tabLst>
                          <a:tab pos="4508500" algn="r"/>
                        </a:tabLst>
                      </a:pPr>
                      <a:r>
                        <a:rPr lang="hu-HU" sz="900" dirty="0">
                          <a:solidFill>
                            <a:schemeClr val="tx1"/>
                          </a:solidFill>
                          <a:effectLst/>
                        </a:rPr>
                        <a:t>  </a:t>
                      </a:r>
                      <a:r>
                        <a:rPr lang="en-GB" sz="900" dirty="0">
                          <a:solidFill>
                            <a:schemeClr val="tx1"/>
                          </a:solidFill>
                          <a:effectLst/>
                        </a:rPr>
                        <a:t>54</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tc>
                <a:tc>
                  <a:txBody>
                    <a:bodyPr/>
                    <a:lstStyle/>
                    <a:p>
                      <a:pPr algn="l">
                        <a:lnSpc>
                          <a:spcPct val="110000"/>
                        </a:lnSpc>
                        <a:tabLst>
                          <a:tab pos="4508500" algn="r"/>
                        </a:tabLst>
                      </a:pPr>
                      <a:r>
                        <a:rPr lang="hu-HU" sz="900" dirty="0">
                          <a:solidFill>
                            <a:schemeClr val="tx1"/>
                          </a:solidFill>
                          <a:effectLst/>
                        </a:rPr>
                        <a:t>  </a:t>
                      </a:r>
                      <a:r>
                        <a:rPr lang="en-GB" sz="900" dirty="0">
                          <a:solidFill>
                            <a:schemeClr val="tx1"/>
                          </a:solidFill>
                          <a:effectLst/>
                        </a:rPr>
                        <a:t>1</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R w="635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06162198"/>
                  </a:ext>
                </a:extLst>
              </a:tr>
              <a:tr h="173912">
                <a:tc>
                  <a:txBody>
                    <a:bodyPr/>
                    <a:lstStyle/>
                    <a:p>
                      <a:pPr algn="just">
                        <a:lnSpc>
                          <a:spcPct val="110000"/>
                        </a:lnSpc>
                        <a:tabLst>
                          <a:tab pos="4508500" algn="r"/>
                        </a:tabLst>
                      </a:pPr>
                      <a:r>
                        <a:rPr lang="hu-HU" sz="900" dirty="0">
                          <a:solidFill>
                            <a:schemeClr val="tx1"/>
                          </a:solidFill>
                          <a:effectLst/>
                        </a:rPr>
                        <a:t>  </a:t>
                      </a:r>
                      <a:r>
                        <a:rPr lang="en-GB" sz="900" dirty="0">
                          <a:solidFill>
                            <a:schemeClr val="tx1"/>
                          </a:solidFill>
                          <a:effectLst/>
                        </a:rPr>
                        <a:t>176.137.215.247</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L w="6350" cap="flat" cmpd="sng" algn="ctr">
                      <a:solidFill>
                        <a:schemeClr val="tx1"/>
                      </a:solidFill>
                      <a:prstDash val="solid"/>
                      <a:round/>
                      <a:headEnd type="none" w="med" len="med"/>
                      <a:tailEnd type="none" w="med" len="med"/>
                    </a:lnL>
                  </a:tcPr>
                </a:tc>
                <a:tc>
                  <a:txBody>
                    <a:bodyPr/>
                    <a:lstStyle/>
                    <a:p>
                      <a:pPr algn="just">
                        <a:lnSpc>
                          <a:spcPct val="110000"/>
                        </a:lnSpc>
                        <a:tabLst>
                          <a:tab pos="4508500" algn="r"/>
                        </a:tabLst>
                      </a:pPr>
                      <a:r>
                        <a:rPr lang="hu-HU" sz="900" dirty="0">
                          <a:solidFill>
                            <a:schemeClr val="tx1"/>
                          </a:solidFill>
                          <a:effectLst/>
                        </a:rPr>
                        <a:t>  </a:t>
                      </a:r>
                      <a:r>
                        <a:rPr lang="en-GB" sz="900" dirty="0">
                          <a:solidFill>
                            <a:schemeClr val="tx1"/>
                          </a:solidFill>
                          <a:effectLst/>
                        </a:rPr>
                        <a:t>192.168.56.113</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tc>
                <a:tc>
                  <a:txBody>
                    <a:bodyPr/>
                    <a:lstStyle/>
                    <a:p>
                      <a:pPr algn="just">
                        <a:lnSpc>
                          <a:spcPct val="110000"/>
                        </a:lnSpc>
                        <a:tabLst>
                          <a:tab pos="4508500" algn="r"/>
                        </a:tabLst>
                      </a:pPr>
                      <a:r>
                        <a:rPr lang="hu-HU" sz="900" dirty="0">
                          <a:solidFill>
                            <a:schemeClr val="tx1"/>
                          </a:solidFill>
                          <a:effectLst/>
                        </a:rPr>
                        <a:t>  </a:t>
                      </a:r>
                      <a:r>
                        <a:rPr lang="en-GB" sz="900" dirty="0">
                          <a:solidFill>
                            <a:schemeClr val="tx1"/>
                          </a:solidFill>
                          <a:effectLst/>
                        </a:rPr>
                        <a:t>TCP</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tc>
                <a:tc>
                  <a:txBody>
                    <a:bodyPr/>
                    <a:lstStyle/>
                    <a:p>
                      <a:pPr algn="just">
                        <a:lnSpc>
                          <a:spcPct val="110000"/>
                        </a:lnSpc>
                        <a:tabLst>
                          <a:tab pos="4508500" algn="r"/>
                        </a:tabLst>
                      </a:pPr>
                      <a:r>
                        <a:rPr lang="hu-HU" sz="900" dirty="0">
                          <a:solidFill>
                            <a:schemeClr val="tx1"/>
                          </a:solidFill>
                          <a:effectLst/>
                        </a:rPr>
                        <a:t>  </a:t>
                      </a:r>
                      <a:r>
                        <a:rPr lang="en-GB" sz="900" dirty="0">
                          <a:solidFill>
                            <a:schemeClr val="tx1"/>
                          </a:solidFill>
                          <a:effectLst/>
                        </a:rPr>
                        <a:t>54</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tc>
                <a:tc>
                  <a:txBody>
                    <a:bodyPr/>
                    <a:lstStyle/>
                    <a:p>
                      <a:pPr algn="l">
                        <a:lnSpc>
                          <a:spcPct val="110000"/>
                        </a:lnSpc>
                        <a:tabLst>
                          <a:tab pos="4508500" algn="r"/>
                        </a:tabLst>
                      </a:pPr>
                      <a:r>
                        <a:rPr lang="hu-HU" sz="900" dirty="0">
                          <a:solidFill>
                            <a:schemeClr val="tx1"/>
                          </a:solidFill>
                          <a:effectLst/>
                        </a:rPr>
                        <a:t>  </a:t>
                      </a:r>
                      <a:r>
                        <a:rPr lang="en-GB" sz="900" dirty="0">
                          <a:solidFill>
                            <a:schemeClr val="tx1"/>
                          </a:solidFill>
                          <a:effectLst/>
                        </a:rPr>
                        <a:t>1</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R w="635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65394986"/>
                  </a:ext>
                </a:extLst>
              </a:tr>
              <a:tr h="173912">
                <a:tc>
                  <a:txBody>
                    <a:bodyPr/>
                    <a:lstStyle/>
                    <a:p>
                      <a:pPr algn="just">
                        <a:lnSpc>
                          <a:spcPct val="110000"/>
                        </a:lnSpc>
                        <a:tabLst>
                          <a:tab pos="4508500" algn="r"/>
                        </a:tabLst>
                      </a:pPr>
                      <a:r>
                        <a:rPr lang="hu-HU" sz="900" dirty="0">
                          <a:solidFill>
                            <a:schemeClr val="tx1"/>
                          </a:solidFill>
                          <a:effectLst/>
                        </a:rPr>
                        <a:t>  </a:t>
                      </a:r>
                      <a:r>
                        <a:rPr lang="en-GB" sz="900" dirty="0">
                          <a:solidFill>
                            <a:schemeClr val="tx1"/>
                          </a:solidFill>
                          <a:effectLst/>
                        </a:rPr>
                        <a:t>88.64.227.9 192</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L w="6350" cap="flat" cmpd="sng" algn="ctr">
                      <a:solidFill>
                        <a:schemeClr val="tx1"/>
                      </a:solidFill>
                      <a:prstDash val="solid"/>
                      <a:round/>
                      <a:headEnd type="none" w="med" len="med"/>
                      <a:tailEnd type="none" w="med" len="med"/>
                    </a:lnL>
                  </a:tcPr>
                </a:tc>
                <a:tc>
                  <a:txBody>
                    <a:bodyPr/>
                    <a:lstStyle/>
                    <a:p>
                      <a:pPr algn="just">
                        <a:lnSpc>
                          <a:spcPct val="110000"/>
                        </a:lnSpc>
                        <a:tabLst>
                          <a:tab pos="4508500" algn="r"/>
                        </a:tabLst>
                      </a:pPr>
                      <a:r>
                        <a:rPr lang="hu-HU" sz="900" dirty="0">
                          <a:solidFill>
                            <a:schemeClr val="tx1"/>
                          </a:solidFill>
                          <a:effectLst/>
                        </a:rPr>
                        <a:t>  </a:t>
                      </a:r>
                      <a:r>
                        <a:rPr lang="en-GB" sz="900" dirty="0">
                          <a:solidFill>
                            <a:schemeClr val="tx1"/>
                          </a:solidFill>
                          <a:effectLst/>
                        </a:rPr>
                        <a:t>192.168.56.113</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tc>
                <a:tc>
                  <a:txBody>
                    <a:bodyPr/>
                    <a:lstStyle/>
                    <a:p>
                      <a:pPr algn="just">
                        <a:lnSpc>
                          <a:spcPct val="110000"/>
                        </a:lnSpc>
                        <a:tabLst>
                          <a:tab pos="4508500" algn="r"/>
                        </a:tabLst>
                      </a:pPr>
                      <a:r>
                        <a:rPr lang="hu-HU" sz="900" dirty="0">
                          <a:solidFill>
                            <a:schemeClr val="tx1"/>
                          </a:solidFill>
                          <a:effectLst/>
                        </a:rPr>
                        <a:t>  </a:t>
                      </a:r>
                      <a:r>
                        <a:rPr lang="en-GB" sz="900" dirty="0">
                          <a:solidFill>
                            <a:schemeClr val="tx1"/>
                          </a:solidFill>
                          <a:effectLst/>
                        </a:rPr>
                        <a:t>TCP</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tc>
                <a:tc>
                  <a:txBody>
                    <a:bodyPr/>
                    <a:lstStyle/>
                    <a:p>
                      <a:pPr algn="just">
                        <a:lnSpc>
                          <a:spcPct val="110000"/>
                        </a:lnSpc>
                        <a:tabLst>
                          <a:tab pos="4508500" algn="r"/>
                        </a:tabLst>
                      </a:pPr>
                      <a:r>
                        <a:rPr lang="hu-HU" sz="900" dirty="0">
                          <a:solidFill>
                            <a:schemeClr val="tx1"/>
                          </a:solidFill>
                          <a:effectLst/>
                        </a:rPr>
                        <a:t>  </a:t>
                      </a:r>
                      <a:r>
                        <a:rPr lang="en-GB" sz="900" dirty="0">
                          <a:solidFill>
                            <a:schemeClr val="tx1"/>
                          </a:solidFill>
                          <a:effectLst/>
                        </a:rPr>
                        <a:t>60</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tc>
                <a:tc>
                  <a:txBody>
                    <a:bodyPr/>
                    <a:lstStyle/>
                    <a:p>
                      <a:pPr algn="l">
                        <a:lnSpc>
                          <a:spcPct val="110000"/>
                        </a:lnSpc>
                        <a:tabLst>
                          <a:tab pos="4508500" algn="r"/>
                        </a:tabLst>
                      </a:pPr>
                      <a:r>
                        <a:rPr lang="hu-HU" sz="900" dirty="0">
                          <a:solidFill>
                            <a:schemeClr val="tx1"/>
                          </a:solidFill>
                          <a:effectLst/>
                        </a:rPr>
                        <a:t>  </a:t>
                      </a:r>
                      <a:r>
                        <a:rPr lang="en-GB" sz="900" dirty="0">
                          <a:solidFill>
                            <a:schemeClr val="tx1"/>
                          </a:solidFill>
                          <a:effectLst/>
                        </a:rPr>
                        <a:t>0</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R w="635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027883853"/>
                  </a:ext>
                </a:extLst>
              </a:tr>
              <a:tr h="173912">
                <a:tc>
                  <a:txBody>
                    <a:bodyPr/>
                    <a:lstStyle/>
                    <a:p>
                      <a:pPr algn="just">
                        <a:lnSpc>
                          <a:spcPct val="110000"/>
                        </a:lnSpc>
                        <a:tabLst>
                          <a:tab pos="4508500" algn="r"/>
                        </a:tabLst>
                      </a:pPr>
                      <a:r>
                        <a:rPr lang="hu-HU" sz="900" dirty="0">
                          <a:solidFill>
                            <a:schemeClr val="tx1"/>
                          </a:solidFill>
                          <a:effectLst/>
                        </a:rPr>
                        <a:t>  </a:t>
                      </a:r>
                      <a:r>
                        <a:rPr lang="en-GB" sz="900" dirty="0">
                          <a:solidFill>
                            <a:schemeClr val="tx1"/>
                          </a:solidFill>
                          <a:effectLst/>
                        </a:rPr>
                        <a:t>3.156.6.135 192</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L w="6350" cap="flat" cmpd="sng" algn="ctr">
                      <a:solidFill>
                        <a:schemeClr val="tx1"/>
                      </a:solidFill>
                      <a:prstDash val="solid"/>
                      <a:round/>
                      <a:headEnd type="none" w="med" len="med"/>
                      <a:tailEnd type="none" w="med" len="med"/>
                    </a:lnL>
                    <a:lnB w="6350" cap="flat" cmpd="sng" algn="ctr">
                      <a:solidFill>
                        <a:schemeClr val="tx1"/>
                      </a:solidFill>
                      <a:prstDash val="solid"/>
                      <a:round/>
                      <a:headEnd type="none" w="med" len="med"/>
                      <a:tailEnd type="none" w="med" len="med"/>
                    </a:lnB>
                  </a:tcPr>
                </a:tc>
                <a:tc>
                  <a:txBody>
                    <a:bodyPr/>
                    <a:lstStyle/>
                    <a:p>
                      <a:pPr algn="just">
                        <a:lnSpc>
                          <a:spcPct val="110000"/>
                        </a:lnSpc>
                        <a:tabLst>
                          <a:tab pos="4508500" algn="r"/>
                        </a:tabLst>
                      </a:pPr>
                      <a:r>
                        <a:rPr lang="hu-HU" sz="900" dirty="0">
                          <a:solidFill>
                            <a:schemeClr val="tx1"/>
                          </a:solidFill>
                          <a:effectLst/>
                        </a:rPr>
                        <a:t>  </a:t>
                      </a:r>
                      <a:r>
                        <a:rPr lang="en-GB" sz="900" dirty="0">
                          <a:solidFill>
                            <a:schemeClr val="tx1"/>
                          </a:solidFill>
                          <a:effectLst/>
                        </a:rPr>
                        <a:t>192.168.56.113</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B w="6350" cap="flat" cmpd="sng" algn="ctr">
                      <a:solidFill>
                        <a:schemeClr val="tx1"/>
                      </a:solidFill>
                      <a:prstDash val="solid"/>
                      <a:round/>
                      <a:headEnd type="none" w="med" len="med"/>
                      <a:tailEnd type="none" w="med" len="med"/>
                    </a:lnB>
                  </a:tcPr>
                </a:tc>
                <a:tc>
                  <a:txBody>
                    <a:bodyPr/>
                    <a:lstStyle/>
                    <a:p>
                      <a:pPr algn="just">
                        <a:lnSpc>
                          <a:spcPct val="110000"/>
                        </a:lnSpc>
                        <a:tabLst>
                          <a:tab pos="4508500" algn="r"/>
                        </a:tabLst>
                      </a:pPr>
                      <a:r>
                        <a:rPr lang="hu-HU" sz="900" dirty="0">
                          <a:solidFill>
                            <a:schemeClr val="tx1"/>
                          </a:solidFill>
                          <a:effectLst/>
                        </a:rPr>
                        <a:t>  </a:t>
                      </a:r>
                      <a:r>
                        <a:rPr lang="en-GB" sz="900" dirty="0">
                          <a:solidFill>
                            <a:schemeClr val="tx1"/>
                          </a:solidFill>
                          <a:effectLst/>
                        </a:rPr>
                        <a:t>TCP</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B w="6350" cap="flat" cmpd="sng" algn="ctr">
                      <a:solidFill>
                        <a:schemeClr val="tx1"/>
                      </a:solidFill>
                      <a:prstDash val="solid"/>
                      <a:round/>
                      <a:headEnd type="none" w="med" len="med"/>
                      <a:tailEnd type="none" w="med" len="med"/>
                    </a:lnB>
                  </a:tcPr>
                </a:tc>
                <a:tc>
                  <a:txBody>
                    <a:bodyPr/>
                    <a:lstStyle/>
                    <a:p>
                      <a:pPr algn="just">
                        <a:lnSpc>
                          <a:spcPct val="110000"/>
                        </a:lnSpc>
                        <a:tabLst>
                          <a:tab pos="4508500" algn="r"/>
                        </a:tabLst>
                      </a:pPr>
                      <a:r>
                        <a:rPr lang="hu-HU" sz="900" dirty="0">
                          <a:solidFill>
                            <a:schemeClr val="tx1"/>
                          </a:solidFill>
                          <a:effectLst/>
                        </a:rPr>
                        <a:t>  </a:t>
                      </a:r>
                      <a:r>
                        <a:rPr lang="en-GB" sz="900" dirty="0">
                          <a:solidFill>
                            <a:schemeClr val="tx1"/>
                          </a:solidFill>
                          <a:effectLst/>
                        </a:rPr>
                        <a:t>60</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B w="6350" cap="flat" cmpd="sng" algn="ctr">
                      <a:solidFill>
                        <a:schemeClr val="tx1"/>
                      </a:solidFill>
                      <a:prstDash val="solid"/>
                      <a:round/>
                      <a:headEnd type="none" w="med" len="med"/>
                      <a:tailEnd type="none" w="med" len="med"/>
                    </a:lnB>
                  </a:tcPr>
                </a:tc>
                <a:tc>
                  <a:txBody>
                    <a:bodyPr/>
                    <a:lstStyle/>
                    <a:p>
                      <a:pPr algn="l">
                        <a:lnSpc>
                          <a:spcPct val="110000"/>
                        </a:lnSpc>
                        <a:tabLst>
                          <a:tab pos="4508500" algn="r"/>
                        </a:tabLst>
                      </a:pPr>
                      <a:r>
                        <a:rPr lang="hu-HU" sz="900" dirty="0">
                          <a:solidFill>
                            <a:schemeClr val="tx1"/>
                          </a:solidFill>
                          <a:effectLst/>
                        </a:rPr>
                        <a:t>  </a:t>
                      </a:r>
                      <a:r>
                        <a:rPr lang="en-GB" sz="900" dirty="0">
                          <a:solidFill>
                            <a:schemeClr val="tx1"/>
                          </a:solidFill>
                          <a:effectLst/>
                        </a:rPr>
                        <a:t>0</a:t>
                      </a:r>
                      <a:endParaRPr lang="de-DE" sz="9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0" marR="0" marT="0" marB="0">
                    <a:lnR w="6350" cap="flat" cmpd="sng" algn="ctr">
                      <a:solidFill>
                        <a:schemeClr val="tx1"/>
                      </a:solidFill>
                      <a:prstDash val="solid"/>
                      <a:round/>
                      <a:headEnd type="none" w="med" len="med"/>
                      <a:tailEnd type="none" w="med" len="med"/>
                    </a:lnR>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49956696"/>
                  </a:ext>
                </a:extLst>
              </a:tr>
            </a:tbl>
          </a:graphicData>
        </a:graphic>
      </p:graphicFrame>
      <p:sp>
        <p:nvSpPr>
          <p:cNvPr id="14" name="TextBox 13">
            <a:extLst>
              <a:ext uri="{FF2B5EF4-FFF2-40B4-BE49-F238E27FC236}">
                <a16:creationId xmlns:a16="http://schemas.microsoft.com/office/drawing/2014/main" id="{E88E433D-C1D3-1A69-B6BB-03CEA0846976}"/>
              </a:ext>
            </a:extLst>
          </p:cNvPr>
          <p:cNvSpPr txBox="1"/>
          <p:nvPr/>
        </p:nvSpPr>
        <p:spPr>
          <a:xfrm>
            <a:off x="6032552" y="1062098"/>
            <a:ext cx="3052385" cy="461665"/>
          </a:xfrm>
          <a:prstGeom prst="rect">
            <a:avLst/>
          </a:prstGeom>
          <a:noFill/>
        </p:spPr>
        <p:txBody>
          <a:bodyPr wrap="square" rtlCol="0">
            <a:spAutoFit/>
          </a:bodyPr>
          <a:lstStyle/>
          <a:p>
            <a:r>
              <a:rPr lang="en-GB" sz="2400" b="1" i="1" dirty="0"/>
              <a:t>Before</a:t>
            </a:r>
            <a:r>
              <a:rPr lang="hu-HU" sz="2400" b="1" i="1" dirty="0"/>
              <a:t>:</a:t>
            </a:r>
            <a:endParaRPr lang="en-GB" b="1" i="1" dirty="0"/>
          </a:p>
        </p:txBody>
      </p:sp>
      <p:sp>
        <p:nvSpPr>
          <p:cNvPr id="15" name="TextBox 14">
            <a:extLst>
              <a:ext uri="{FF2B5EF4-FFF2-40B4-BE49-F238E27FC236}">
                <a16:creationId xmlns:a16="http://schemas.microsoft.com/office/drawing/2014/main" id="{5B214D34-01EA-8BFA-CB21-860C03D577A4}"/>
              </a:ext>
            </a:extLst>
          </p:cNvPr>
          <p:cNvSpPr txBox="1"/>
          <p:nvPr/>
        </p:nvSpPr>
        <p:spPr>
          <a:xfrm>
            <a:off x="6120122" y="4486905"/>
            <a:ext cx="2944937" cy="461665"/>
          </a:xfrm>
          <a:prstGeom prst="rect">
            <a:avLst/>
          </a:prstGeom>
          <a:noFill/>
        </p:spPr>
        <p:txBody>
          <a:bodyPr wrap="square" rtlCol="0">
            <a:spAutoFit/>
          </a:bodyPr>
          <a:lstStyle/>
          <a:p>
            <a:r>
              <a:rPr lang="en-GB" sz="2400" b="1" i="1" dirty="0"/>
              <a:t>After</a:t>
            </a:r>
            <a:r>
              <a:rPr lang="hu-HU" sz="2400" b="1" i="1" dirty="0"/>
              <a:t>:</a:t>
            </a:r>
            <a:endParaRPr lang="en-GB" b="1" i="1" dirty="0"/>
          </a:p>
        </p:txBody>
      </p:sp>
    </p:spTree>
    <p:extLst>
      <p:ext uri="{BB962C8B-B14F-4D97-AF65-F5344CB8AC3E}">
        <p14:creationId xmlns:p14="http://schemas.microsoft.com/office/powerpoint/2010/main" val="2156670477"/>
      </p:ext>
    </p:extLst>
  </p:cSld>
  <p:clrMapOvr>
    <a:masterClrMapping/>
  </p:clrMapOvr>
</p:sld>
</file>

<file path=ppt/theme/theme1.xml><?xml version="1.0" encoding="utf-8"?>
<a:theme xmlns:a="http://schemas.openxmlformats.org/drawingml/2006/main" name="Monoline">
  <a:themeElements>
    <a:clrScheme name="Custom 149">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56">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53419047_TF22318419_Win32" id="{DA6E7C03-7C07-46B9-8D9D-F061C4AB5C28}" vid="{0874F78C-8308-4EE6-8F19-85387B86915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5BA3906-9696-4247-AC0D-DD5C26B2A70A}">
  <ds:schemaRefs>
    <ds:schemaRef ds:uri="http://purl.org/dc/elements/1.1/"/>
    <ds:schemaRef ds:uri="http://www.w3.org/XML/1998/namespace"/>
    <ds:schemaRef ds:uri="http://schemas.microsoft.com/sharepoint/v3"/>
    <ds:schemaRef ds:uri="http://purl.org/dc/terms/"/>
    <ds:schemaRef ds:uri="71af3243-3dd4-4a8d-8c0d-dd76da1f02a5"/>
    <ds:schemaRef ds:uri="230e9df3-be65-4c73-a93b-d1236ebd677e"/>
    <ds:schemaRef ds:uri="http://schemas.microsoft.com/office/infopath/2007/PartnerControls"/>
    <ds:schemaRef ds:uri="http://schemas.microsoft.com/office/2006/documentManagement/types"/>
    <ds:schemaRef ds:uri="http://schemas.openxmlformats.org/package/2006/metadata/core-properties"/>
    <ds:schemaRef ds:uri="16c05727-aa75-4e4a-9b5f-8a80a1165891"/>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2D446390-8521-40A2-A462-EA068123BED9}">
  <ds:schemaRefs>
    <ds:schemaRef ds:uri="http://schemas.microsoft.com/sharepoint/v3/contenttype/forms"/>
  </ds:schemaRefs>
</ds:datastoreItem>
</file>

<file path=customXml/itemProps3.xml><?xml version="1.0" encoding="utf-8"?>
<ds:datastoreItem xmlns:ds="http://schemas.openxmlformats.org/officeDocument/2006/customXml" ds:itemID="{01E84A1C-2814-43A7-9448-348326113A4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Minimalist sales pitch</Template>
  <TotalTime>0</TotalTime>
  <Words>2109</Words>
  <Application>Microsoft Office PowerPoint</Application>
  <PresentationFormat>Widescreen</PresentationFormat>
  <Paragraphs>209</Paragraphs>
  <Slides>13</Slides>
  <Notes>13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Arial</vt:lpstr>
      <vt:lpstr>Calibri</vt:lpstr>
      <vt:lpstr>Lato</vt:lpstr>
      <vt:lpstr>Segoe UI Historic</vt:lpstr>
      <vt:lpstr>Segoe UI Web (West European)</vt:lpstr>
      <vt:lpstr>Söhne</vt:lpstr>
      <vt:lpstr>Symbol</vt:lpstr>
      <vt:lpstr>Tenorite</vt:lpstr>
      <vt:lpstr>Times New Roman</vt:lpstr>
      <vt:lpstr>Monoline</vt:lpstr>
      <vt:lpstr>Use of AI in Operational Technology Networks and packet-based attacks detection</vt:lpstr>
      <vt:lpstr>ABOUT US</vt:lpstr>
      <vt:lpstr>Network OVERVIEW</vt:lpstr>
      <vt:lpstr>PROBLEM</vt:lpstr>
      <vt:lpstr>Possible SOLUTION</vt:lpstr>
      <vt:lpstr>Attacking Mechanism</vt:lpstr>
      <vt:lpstr>Virtual testing environment</vt:lpstr>
      <vt:lpstr>PowerPoint Presentation</vt:lpstr>
      <vt:lpstr>Preparing generated DATA for A.I.</vt:lpstr>
      <vt:lpstr>statistical learning mode results</vt:lpstr>
      <vt:lpstr>NATUREL learning mode results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 of AI in Operational Technology Networks and packet-based attacks detection</dc:title>
  <dc:creator>Zoltan Dobrady</dc:creator>
  <cp:lastModifiedBy>Zoltan Dobrady</cp:lastModifiedBy>
  <cp:revision>1</cp:revision>
  <dcterms:created xsi:type="dcterms:W3CDTF">2023-10-11T11:33:08Z</dcterms:created>
  <dcterms:modified xsi:type="dcterms:W3CDTF">2023-10-13T18:06:05Z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